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0"/>
  </p:notesMasterIdLst>
  <p:handoutMasterIdLst>
    <p:handoutMasterId r:id="rId21"/>
  </p:handoutMasterIdLst>
  <p:sldIdLst>
    <p:sldId id="291" r:id="rId2"/>
    <p:sldId id="298" r:id="rId3"/>
    <p:sldId id="258" r:id="rId4"/>
    <p:sldId id="299" r:id="rId5"/>
    <p:sldId id="261" r:id="rId6"/>
    <p:sldId id="300" r:id="rId7"/>
    <p:sldId id="290" r:id="rId8"/>
    <p:sldId id="301" r:id="rId9"/>
    <p:sldId id="277" r:id="rId10"/>
    <p:sldId id="302" r:id="rId11"/>
    <p:sldId id="296" r:id="rId12"/>
    <p:sldId id="303" r:id="rId13"/>
    <p:sldId id="269" r:id="rId14"/>
    <p:sldId id="304" r:id="rId15"/>
    <p:sldId id="297" r:id="rId16"/>
    <p:sldId id="280" r:id="rId17"/>
    <p:sldId id="305" r:id="rId18"/>
    <p:sldId id="293" r:id="rId19"/>
  </p:sldIdLst>
  <p:sldSz cx="9144000" cy="6858000" type="screen4x3"/>
  <p:notesSz cx="6858000" cy="9144000"/>
  <p:embeddedFontLst>
    <p:embeddedFont>
      <p:font typeface="Calibri" panose="020F0502020204030204" pitchFamily="34" charset="0"/>
      <p:regular r:id="rId22"/>
      <p:bold r:id="rId23"/>
      <p:italic r:id="rId24"/>
      <p:boldItalic r:id="rId25"/>
    </p:embeddedFont>
    <p:embeddedFont>
      <p:font typeface="Segoe UI" panose="020B0502040204020203" pitchFamily="34" charset="0"/>
      <p:regular r:id="rId26"/>
      <p:bold r:id="rId27"/>
      <p:italic r:id="rId28"/>
      <p:boldItalic r:id="rId29"/>
    </p:embeddedFont>
    <p:embeddedFont>
      <p:font typeface="Segoe UI Light" panose="020B0502040204020203" pitchFamily="34" charset="0"/>
      <p:regular r:id="rId30"/>
      <p:italic r:id="rId31"/>
    </p:embeddedFont>
    <p:embeddedFont>
      <p:font typeface="Ubuntu" panose="020B0504030602030204" pitchFamily="34" charset="0"/>
      <p:regular r:id="rId32"/>
      <p:bold r:id="rId33"/>
      <p:italic r:id="rId34"/>
      <p:boldItalic r:id="rId35"/>
    </p:embeddedFont>
    <p:embeddedFont>
      <p:font typeface="Ubuntu Light" panose="020B0304030602030204" pitchFamily="34" charset="0"/>
      <p:regular r:id="rId36"/>
      <p:italic r:id="rId37"/>
    </p:embeddedFont>
  </p:embeddedFontLst>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52" userDrawn="1">
          <p15:clr>
            <a:srgbClr val="A4A3A4"/>
          </p15:clr>
        </p15:guide>
        <p15:guide id="2" pos="2880" userDrawn="1">
          <p15:clr>
            <a:srgbClr val="A4A3A4"/>
          </p15:clr>
        </p15:guide>
        <p15:guide id="3" orient="horz" pos="1230" userDrawn="1">
          <p15:clr>
            <a:srgbClr val="A4A3A4"/>
          </p15:clr>
        </p15:guide>
        <p15:guide id="7" orient="horz" pos="867" userDrawn="1">
          <p15:clr>
            <a:srgbClr val="A4A3A4"/>
          </p15:clr>
        </p15:guide>
        <p15:guide id="10" orient="horz" pos="4201" userDrawn="1">
          <p15:clr>
            <a:srgbClr val="A4A3A4"/>
          </p15:clr>
        </p15:guide>
        <p15:guide id="12" orient="horz" pos="845" userDrawn="1">
          <p15:clr>
            <a:srgbClr val="A4A3A4"/>
          </p15:clr>
        </p15:guide>
        <p15:guide id="13" orient="horz" pos="504" userDrawn="1">
          <p15:clr>
            <a:srgbClr val="A4A3A4"/>
          </p15:clr>
        </p15:guide>
        <p15:guide id="14" orient="horz" pos="686" userDrawn="1">
          <p15:clr>
            <a:srgbClr val="A4A3A4"/>
          </p15:clr>
        </p15:guide>
        <p15:guide id="15" orient="horz" pos="913" userDrawn="1">
          <p15:clr>
            <a:srgbClr val="A4A3A4"/>
          </p15:clr>
        </p15:guide>
        <p15:guide id="16" orient="horz" pos="777" userDrawn="1">
          <p15:clr>
            <a:srgbClr val="A4A3A4"/>
          </p15:clr>
        </p15:guide>
        <p15:guide id="18" pos="3016" userDrawn="1">
          <p15:clr>
            <a:srgbClr val="A4A3A4"/>
          </p15:clr>
        </p15:guide>
        <p15:guide id="20" pos="2727" userDrawn="1">
          <p15:clr>
            <a:srgbClr val="A4A3A4"/>
          </p15:clr>
        </p15:guide>
        <p15:guide id="23" orient="horz" userDrawn="1">
          <p15:clr>
            <a:srgbClr val="A4A3A4"/>
          </p15:clr>
        </p15:guide>
        <p15:guide id="24" orient="horz" pos="981" userDrawn="1">
          <p15:clr>
            <a:srgbClr val="A4A3A4"/>
          </p15:clr>
        </p15:guide>
        <p15:guide id="25" pos="2041" userDrawn="1">
          <p15:clr>
            <a:srgbClr val="A4A3A4"/>
          </p15:clr>
        </p15:guide>
        <p15:guide id="26" pos="3719" userDrawn="1">
          <p15:clr>
            <a:srgbClr val="A4A3A4"/>
          </p15:clr>
        </p15:guide>
        <p15:guide id="27" orient="horz" pos="2228" userDrawn="1">
          <p15:clr>
            <a:srgbClr val="A4A3A4"/>
          </p15:clr>
        </p15:guide>
        <p15:guide id="28" orient="horz" pos="4065" userDrawn="1">
          <p15:clr>
            <a:srgbClr val="A4A3A4"/>
          </p15:clr>
        </p15:guide>
        <p15:guide id="29" orient="horz" pos="2682" userDrawn="1">
          <p15:clr>
            <a:srgbClr val="A4A3A4"/>
          </p15:clr>
        </p15:guide>
        <p15:guide id="30" orient="horz" pos="2092" userDrawn="1">
          <p15:clr>
            <a:srgbClr val="A4A3A4"/>
          </p15:clr>
        </p15:guide>
        <p15:guide id="31" pos="1973" userDrawn="1">
          <p15:clr>
            <a:srgbClr val="A4A3A4"/>
          </p15:clr>
        </p15:guide>
        <p15:guide id="32" pos="2109" userDrawn="1">
          <p15:clr>
            <a:srgbClr val="A4A3A4"/>
          </p15:clr>
        </p15:guide>
        <p15:guide id="33" pos="3651" userDrawn="1">
          <p15:clr>
            <a:srgbClr val="A4A3A4"/>
          </p15:clr>
        </p15:guide>
        <p15:guide id="34" pos="3787" userDrawn="1">
          <p15:clr>
            <a:srgbClr val="A4A3A4"/>
          </p15:clr>
        </p15:guide>
        <p15:guide id="35" orient="horz" pos="227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192E"/>
    <a:srgbClr val="18345B"/>
    <a:srgbClr val="0051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29" autoAdjust="0"/>
    <p:restoredTop sz="94660"/>
  </p:normalViewPr>
  <p:slideViewPr>
    <p:cSldViewPr snapToGrid="0">
      <p:cViewPr varScale="1">
        <p:scale>
          <a:sx n="77" d="100"/>
          <a:sy n="77" d="100"/>
        </p:scale>
        <p:origin x="720" y="90"/>
      </p:cViewPr>
      <p:guideLst>
        <p:guide orient="horz" pos="3952"/>
        <p:guide pos="2880"/>
        <p:guide orient="horz" pos="1230"/>
        <p:guide orient="horz" pos="867"/>
        <p:guide orient="horz" pos="4201"/>
        <p:guide orient="horz" pos="845"/>
        <p:guide orient="horz" pos="504"/>
        <p:guide orient="horz" pos="686"/>
        <p:guide orient="horz" pos="913"/>
        <p:guide orient="horz" pos="777"/>
        <p:guide pos="3016"/>
        <p:guide pos="2727"/>
        <p:guide orient="horz"/>
        <p:guide orient="horz" pos="981"/>
        <p:guide pos="2041"/>
        <p:guide pos="3719"/>
        <p:guide orient="horz" pos="2228"/>
        <p:guide orient="horz" pos="4065"/>
        <p:guide orient="horz" pos="2682"/>
        <p:guide orient="horz" pos="2092"/>
        <p:guide pos="1973"/>
        <p:guide pos="2109"/>
        <p:guide pos="3651"/>
        <p:guide pos="3787"/>
        <p:guide orient="horz" pos="2273"/>
      </p:guideLst>
    </p:cSldViewPr>
  </p:slideViewPr>
  <p:notesTextViewPr>
    <p:cViewPr>
      <p:scale>
        <a:sx n="1" d="1"/>
        <a:sy n="1" d="1"/>
      </p:scale>
      <p:origin x="0" y="0"/>
    </p:cViewPr>
  </p:notesTextViewPr>
  <p:notesViewPr>
    <p:cSldViewPr snapToGrid="0" showGuides="1">
      <p:cViewPr varScale="1">
        <p:scale>
          <a:sx n="70" d="100"/>
          <a:sy n="70" d="100"/>
        </p:scale>
        <p:origin x="268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viewProps" Target="viewProps.xml"/><Relationship Id="rId21" Type="http://schemas.openxmlformats.org/officeDocument/2006/relationships/handoutMaster" Target="handoutMasters/handoutMaster1.xml"/><Relationship Id="rId34"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8.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F088FDC1-4FCF-478E-A25C-DD7598C7058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a:extLst>
              <a:ext uri="{FF2B5EF4-FFF2-40B4-BE49-F238E27FC236}">
                <a16:creationId xmlns:a16="http://schemas.microsoft.com/office/drawing/2014/main" id="{C3BB8D17-50F7-4EF8-9FEF-C93CDE58BA1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2CBF28-4D3C-4816-848A-6D526A48BFB7}" type="datetimeFigureOut">
              <a:rPr lang="pl-PL" smtClean="0"/>
              <a:t>01.06.2023</a:t>
            </a:fld>
            <a:endParaRPr lang="pl-PL"/>
          </a:p>
        </p:txBody>
      </p:sp>
      <p:sp>
        <p:nvSpPr>
          <p:cNvPr id="4" name="Symbol zastępczy stopki 3">
            <a:extLst>
              <a:ext uri="{FF2B5EF4-FFF2-40B4-BE49-F238E27FC236}">
                <a16:creationId xmlns:a16="http://schemas.microsoft.com/office/drawing/2014/main" id="{AC5C0E39-0386-4AD4-8461-8F0956D9643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a:extLst>
              <a:ext uri="{FF2B5EF4-FFF2-40B4-BE49-F238E27FC236}">
                <a16:creationId xmlns:a16="http://schemas.microsoft.com/office/drawing/2014/main" id="{A4089A56-D6A1-4324-B2D4-D6FE013F871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66CC4B6-0EFF-48CD-8872-CE8EE6E67B21}" type="slidenum">
              <a:rPr lang="pl-PL" smtClean="0"/>
              <a:t>‹#›</a:t>
            </a:fld>
            <a:endParaRPr lang="pl-PL"/>
          </a:p>
        </p:txBody>
      </p:sp>
    </p:spTree>
    <p:extLst>
      <p:ext uri="{BB962C8B-B14F-4D97-AF65-F5344CB8AC3E}">
        <p14:creationId xmlns:p14="http://schemas.microsoft.com/office/powerpoint/2010/main" val="258213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F63DE7-58EE-4708-86C8-84BF9FDA288C}" type="datetimeFigureOut">
              <a:rPr lang="pl-PL" smtClean="0"/>
              <a:t>01.06.2023</a:t>
            </a:fld>
            <a:endParaRPr lang="pl-PL"/>
          </a:p>
        </p:txBody>
      </p:sp>
      <p:sp>
        <p:nvSpPr>
          <p:cNvPr id="4" name="Symbol zastępczy obrazu slajd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5277F2-E288-4D39-8A55-582F04B7C75E}" type="slidenum">
              <a:rPr lang="pl-PL" smtClean="0"/>
              <a:t>‹#›</a:t>
            </a:fld>
            <a:endParaRPr lang="pl-PL"/>
          </a:p>
        </p:txBody>
      </p:sp>
    </p:spTree>
    <p:extLst>
      <p:ext uri="{BB962C8B-B14F-4D97-AF65-F5344CB8AC3E}">
        <p14:creationId xmlns:p14="http://schemas.microsoft.com/office/powerpoint/2010/main" val="631676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ajd tytułowy">
    <p:spTree>
      <p:nvGrpSpPr>
        <p:cNvPr id="1" name=""/>
        <p:cNvGrpSpPr/>
        <p:nvPr/>
      </p:nvGrpSpPr>
      <p:grpSpPr>
        <a:xfrm>
          <a:off x="0" y="0"/>
          <a:ext cx="0" cy="0"/>
          <a:chOff x="0" y="0"/>
          <a:chExt cx="0" cy="0"/>
        </a:xfrm>
      </p:grpSpPr>
      <p:sp>
        <p:nvSpPr>
          <p:cNvPr id="11" name="Tytuł 10">
            <a:extLst>
              <a:ext uri="{FF2B5EF4-FFF2-40B4-BE49-F238E27FC236}">
                <a16:creationId xmlns:a16="http://schemas.microsoft.com/office/drawing/2014/main" id="{B3DBDFF0-D614-493D-BA48-E07461D304F6}"/>
              </a:ext>
            </a:extLst>
          </p:cNvPr>
          <p:cNvSpPr>
            <a:spLocks noGrp="1"/>
          </p:cNvSpPr>
          <p:nvPr>
            <p:ph type="title" hasCustomPrompt="1"/>
          </p:nvPr>
        </p:nvSpPr>
        <p:spPr>
          <a:xfrm>
            <a:off x="539750" y="2729609"/>
            <a:ext cx="8064500" cy="3374441"/>
          </a:xfrm>
          <a:prstGeom prst="rect">
            <a:avLst/>
          </a:prstGeom>
        </p:spPr>
        <p:txBody>
          <a:bodyPr lIns="0" rIns="0"/>
          <a:lstStyle>
            <a:lvl1pPr algn="ctr">
              <a:lnSpc>
                <a:spcPct val="100000"/>
              </a:lnSpc>
              <a:spcBef>
                <a:spcPts val="0"/>
              </a:spcBef>
              <a:defRPr sz="4000">
                <a:solidFill>
                  <a:schemeClr val="tx2"/>
                </a:solidFill>
              </a:defRPr>
            </a:lvl1pPr>
          </a:lstStyle>
          <a:p>
            <a:r>
              <a:rPr lang="pl-PL" dirty="0"/>
              <a:t>Tytuł prezentacji</a:t>
            </a:r>
          </a:p>
        </p:txBody>
      </p:sp>
      <p:pic>
        <p:nvPicPr>
          <p:cNvPr id="5" name="Obraz 4">
            <a:extLst>
              <a:ext uri="{FF2B5EF4-FFF2-40B4-BE49-F238E27FC236}">
                <a16:creationId xmlns:a16="http://schemas.microsoft.com/office/drawing/2014/main" id="{356FDE4F-FF96-7123-BBF7-4A841A9CCC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3500" y="719106"/>
            <a:ext cx="2656999" cy="1572018"/>
          </a:xfrm>
          <a:prstGeom prst="rect">
            <a:avLst/>
          </a:prstGeom>
        </p:spPr>
      </p:pic>
    </p:spTree>
    <p:extLst>
      <p:ext uri="{BB962C8B-B14F-4D97-AF65-F5344CB8AC3E}">
        <p14:creationId xmlns:p14="http://schemas.microsoft.com/office/powerpoint/2010/main" val="1549798101"/>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ozdział">
    <p:spTree>
      <p:nvGrpSpPr>
        <p:cNvPr id="1" name=""/>
        <p:cNvGrpSpPr/>
        <p:nvPr/>
      </p:nvGrpSpPr>
      <p:grpSpPr>
        <a:xfrm>
          <a:off x="0" y="0"/>
          <a:ext cx="0" cy="0"/>
          <a:chOff x="0" y="0"/>
          <a:chExt cx="0" cy="0"/>
        </a:xfrm>
      </p:grpSpPr>
      <p:sp>
        <p:nvSpPr>
          <p:cNvPr id="11" name="Tytuł 10">
            <a:extLst>
              <a:ext uri="{FF2B5EF4-FFF2-40B4-BE49-F238E27FC236}">
                <a16:creationId xmlns:a16="http://schemas.microsoft.com/office/drawing/2014/main" id="{B3DBDFF0-D614-493D-BA48-E07461D304F6}"/>
              </a:ext>
            </a:extLst>
          </p:cNvPr>
          <p:cNvSpPr>
            <a:spLocks noGrp="1"/>
          </p:cNvSpPr>
          <p:nvPr>
            <p:ph type="title" hasCustomPrompt="1"/>
          </p:nvPr>
        </p:nvSpPr>
        <p:spPr>
          <a:xfrm>
            <a:off x="539750" y="2046904"/>
            <a:ext cx="8064500" cy="3374441"/>
          </a:xfrm>
          <a:prstGeom prst="rect">
            <a:avLst/>
          </a:prstGeom>
        </p:spPr>
        <p:txBody>
          <a:bodyPr/>
          <a:lstStyle>
            <a:lvl1pPr algn="ctr">
              <a:lnSpc>
                <a:spcPct val="100000"/>
              </a:lnSpc>
              <a:defRPr sz="3600">
                <a:solidFill>
                  <a:schemeClr val="tx2"/>
                </a:solidFill>
              </a:defRPr>
            </a:lvl1pPr>
          </a:lstStyle>
          <a:p>
            <a:r>
              <a:rPr lang="pl-PL" dirty="0"/>
              <a:t>Wpisz tytuł rozdziału</a:t>
            </a:r>
          </a:p>
        </p:txBody>
      </p:sp>
    </p:spTree>
    <p:extLst>
      <p:ext uri="{BB962C8B-B14F-4D97-AF65-F5344CB8AC3E}">
        <p14:creationId xmlns:p14="http://schemas.microsoft.com/office/powerpoint/2010/main" val="149292381"/>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ytuł i zawartość">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F879950E-017B-E130-BA27-1CE0CBC3A7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9749" y="6399929"/>
            <a:ext cx="1188525" cy="331200"/>
          </a:xfrm>
          <a:prstGeom prst="rect">
            <a:avLst/>
          </a:prstGeom>
        </p:spPr>
      </p:pic>
      <p:sp>
        <p:nvSpPr>
          <p:cNvPr id="2" name="Tytuł 1">
            <a:extLst>
              <a:ext uri="{FF2B5EF4-FFF2-40B4-BE49-F238E27FC236}">
                <a16:creationId xmlns:a16="http://schemas.microsoft.com/office/drawing/2014/main" id="{8CC52D1F-45C4-4E1F-9FBF-10483852046B}"/>
              </a:ext>
            </a:extLst>
          </p:cNvPr>
          <p:cNvSpPr>
            <a:spLocks noGrp="1"/>
          </p:cNvSpPr>
          <p:nvPr>
            <p:ph type="title" hasCustomPrompt="1"/>
          </p:nvPr>
        </p:nvSpPr>
        <p:spPr>
          <a:xfrm>
            <a:off x="539749" y="345531"/>
            <a:ext cx="8064501" cy="417187"/>
          </a:xfrm>
          <a:prstGeom prst="rect">
            <a:avLst/>
          </a:prstGeom>
        </p:spPr>
        <p:txBody>
          <a:bodyPr lIns="0"/>
          <a:lstStyle>
            <a:lvl1pPr>
              <a:defRPr sz="2400">
                <a:solidFill>
                  <a:schemeClr val="tx2"/>
                </a:solidFill>
              </a:defRPr>
            </a:lvl1pPr>
          </a:lstStyle>
          <a:p>
            <a:r>
              <a:rPr lang="pl-PL" dirty="0"/>
              <a:t>Tytuł slajdu</a:t>
            </a:r>
          </a:p>
        </p:txBody>
      </p:sp>
      <p:cxnSp>
        <p:nvCxnSpPr>
          <p:cNvPr id="10" name="Łącznik prosty 9">
            <a:extLst>
              <a:ext uri="{FF2B5EF4-FFF2-40B4-BE49-F238E27FC236}">
                <a16:creationId xmlns:a16="http://schemas.microsoft.com/office/drawing/2014/main" id="{209D2EB5-5820-44B6-8C98-CE7A53ABF929}"/>
              </a:ext>
            </a:extLst>
          </p:cNvPr>
          <p:cNvCxnSpPr>
            <a:cxnSpLocks/>
          </p:cNvCxnSpPr>
          <p:nvPr userDrawn="1"/>
        </p:nvCxnSpPr>
        <p:spPr>
          <a:xfrm>
            <a:off x="539750" y="6273800"/>
            <a:ext cx="80645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pole tekstowe 11">
            <a:extLst>
              <a:ext uri="{FF2B5EF4-FFF2-40B4-BE49-F238E27FC236}">
                <a16:creationId xmlns:a16="http://schemas.microsoft.com/office/drawing/2014/main" id="{D04018B4-EAA6-41FB-9120-CF5C097B5F31}"/>
              </a:ext>
            </a:extLst>
          </p:cNvPr>
          <p:cNvSpPr txBox="1"/>
          <p:nvPr userDrawn="1"/>
        </p:nvSpPr>
        <p:spPr>
          <a:xfrm>
            <a:off x="7109460" y="6484002"/>
            <a:ext cx="1494791" cy="214843"/>
          </a:xfrm>
          <a:prstGeom prst="rect">
            <a:avLst/>
          </a:prstGeom>
          <a:noFill/>
        </p:spPr>
        <p:txBody>
          <a:bodyPr wrap="square" lIns="0" tIns="0" rIns="0" bIns="0" rtlCol="0" anchor="b" anchorCtr="0">
            <a:noAutofit/>
          </a:bodyPr>
          <a:lstStyle/>
          <a:p>
            <a:pPr algn="r"/>
            <a:r>
              <a:rPr lang="pl-PL" sz="1051" dirty="0">
                <a:solidFill>
                  <a:schemeClr val="tx2"/>
                </a:solidFill>
                <a:latin typeface="Segoe UI Light" panose="020B0502040204020203" pitchFamily="34" charset="0"/>
                <a:cs typeface="Segoe UI Light" panose="020B0502040204020203" pitchFamily="34" charset="0"/>
              </a:rPr>
              <a:t>www.</a:t>
            </a:r>
            <a:r>
              <a:rPr lang="pl-PL" sz="1051" b="1" dirty="0">
                <a:solidFill>
                  <a:schemeClr val="tx2"/>
                </a:solidFill>
                <a:latin typeface="Segoe UI" panose="020B0502040204020203" pitchFamily="34" charset="0"/>
                <a:cs typeface="Segoe UI" panose="020B0502040204020203" pitchFamily="34" charset="0"/>
              </a:rPr>
              <a:t>cm-uj.krakow.pl</a:t>
            </a:r>
          </a:p>
        </p:txBody>
      </p:sp>
      <p:cxnSp>
        <p:nvCxnSpPr>
          <p:cNvPr id="8" name="Łącznik prosty 7">
            <a:extLst>
              <a:ext uri="{FF2B5EF4-FFF2-40B4-BE49-F238E27FC236}">
                <a16:creationId xmlns:a16="http://schemas.microsoft.com/office/drawing/2014/main" id="{C27448BE-6B0F-43C4-A579-A2D629F084F2}"/>
              </a:ext>
            </a:extLst>
          </p:cNvPr>
          <p:cNvCxnSpPr>
            <a:cxnSpLocks/>
          </p:cNvCxnSpPr>
          <p:nvPr userDrawn="1"/>
        </p:nvCxnSpPr>
        <p:spPr>
          <a:xfrm>
            <a:off x="539750" y="800100"/>
            <a:ext cx="80645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Symbol zastępczy tekstu 3">
            <a:extLst>
              <a:ext uri="{FF2B5EF4-FFF2-40B4-BE49-F238E27FC236}">
                <a16:creationId xmlns:a16="http://schemas.microsoft.com/office/drawing/2014/main" id="{F210706D-FA10-4CD6-8CD5-E54359E2A6F4}"/>
              </a:ext>
            </a:extLst>
          </p:cNvPr>
          <p:cNvSpPr>
            <a:spLocks noGrp="1"/>
          </p:cNvSpPr>
          <p:nvPr>
            <p:ph type="body" sz="quarter" idx="10" hasCustomPrompt="1"/>
          </p:nvPr>
        </p:nvSpPr>
        <p:spPr>
          <a:xfrm>
            <a:off x="539749" y="1082705"/>
            <a:ext cx="4032249" cy="5010120"/>
          </a:xfrm>
          <a:prstGeom prst="rect">
            <a:avLst/>
          </a:prstGeom>
        </p:spPr>
        <p:txBody>
          <a:bodyPr lIns="0">
            <a:noAutofit/>
          </a:bodyPr>
          <a:lstStyle>
            <a:lvl1pPr marL="0" indent="0">
              <a:lnSpc>
                <a:spcPct val="120000"/>
              </a:lnSpc>
              <a:spcBef>
                <a:spcPts val="600"/>
              </a:spcBef>
              <a:buNone/>
              <a:defRPr sz="1600">
                <a:solidFill>
                  <a:schemeClr val="tx2"/>
                </a:solidFill>
              </a:defRPr>
            </a:lvl1pPr>
            <a:lvl2pPr marL="457189" indent="0">
              <a:buNone/>
              <a:defRPr/>
            </a:lvl2pPr>
            <a:lvl3pPr marL="914377" indent="0">
              <a:buNone/>
              <a:defRPr/>
            </a:lvl3pPr>
            <a:lvl4pPr marL="1371566" indent="0">
              <a:buNone/>
              <a:defRPr/>
            </a:lvl4pPr>
            <a:lvl5pPr marL="1828755" indent="0">
              <a:buNone/>
              <a:defRPr/>
            </a:lvl5pPr>
          </a:lstStyle>
          <a:p>
            <a:pPr lvl="0"/>
            <a:r>
              <a:rPr lang="pl-PL" dirty="0"/>
              <a:t>Treść slajdu</a:t>
            </a:r>
          </a:p>
        </p:txBody>
      </p:sp>
    </p:spTree>
    <p:extLst>
      <p:ext uri="{BB962C8B-B14F-4D97-AF65-F5344CB8AC3E}">
        <p14:creationId xmlns:p14="http://schemas.microsoft.com/office/powerpoint/2010/main" val="1907607306"/>
      </p:ext>
    </p:extLst>
  </p:cSld>
  <p:clrMapOvr>
    <a:masterClrMapping/>
  </p:clrMapOvr>
  <p:extLst>
    <p:ext uri="{DCECCB84-F9BA-43D5-87BE-67443E8EF086}">
      <p15:sldGuideLst xmlns:p15="http://schemas.microsoft.com/office/powerpoint/2012/main">
        <p15:guide id="1" orient="horz" pos="2160" userDrawn="1">
          <p15:clr>
            <a:srgbClr val="FBAE40"/>
          </p15:clr>
        </p15:guide>
        <p15:guide id="4" orient="horz" pos="383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ytuł, podtytył i zawartość">
    <p:spTree>
      <p:nvGrpSpPr>
        <p:cNvPr id="1" name=""/>
        <p:cNvGrpSpPr/>
        <p:nvPr/>
      </p:nvGrpSpPr>
      <p:grpSpPr>
        <a:xfrm>
          <a:off x="0" y="0"/>
          <a:ext cx="0" cy="0"/>
          <a:chOff x="0" y="0"/>
          <a:chExt cx="0" cy="0"/>
        </a:xfrm>
      </p:grpSpPr>
      <p:sp>
        <p:nvSpPr>
          <p:cNvPr id="7" name="Symbol zastępczy tekstu 6">
            <a:extLst>
              <a:ext uri="{FF2B5EF4-FFF2-40B4-BE49-F238E27FC236}">
                <a16:creationId xmlns:a16="http://schemas.microsoft.com/office/drawing/2014/main" id="{34E18764-782D-4471-8791-C83E8BF1A589}"/>
              </a:ext>
            </a:extLst>
          </p:cNvPr>
          <p:cNvSpPr>
            <a:spLocks noGrp="1"/>
          </p:cNvSpPr>
          <p:nvPr>
            <p:ph type="body" sz="quarter" idx="11" hasCustomPrompt="1"/>
          </p:nvPr>
        </p:nvSpPr>
        <p:spPr>
          <a:xfrm>
            <a:off x="539750" y="837486"/>
            <a:ext cx="4032252" cy="311233"/>
          </a:xfrm>
          <a:prstGeom prst="rect">
            <a:avLst/>
          </a:prstGeom>
        </p:spPr>
        <p:txBody>
          <a:bodyPr lIns="0" rIns="0">
            <a:noAutofit/>
          </a:bodyPr>
          <a:lstStyle>
            <a:lvl1pPr marL="0" indent="0">
              <a:buNone/>
              <a:defRPr sz="1800">
                <a:solidFill>
                  <a:schemeClr val="tx2"/>
                </a:solidFill>
              </a:defRPr>
            </a:lvl1pPr>
          </a:lstStyle>
          <a:p>
            <a:pPr lvl="0"/>
            <a:r>
              <a:rPr lang="pl-PL" dirty="0"/>
              <a:t>Podtytuł slajdu</a:t>
            </a:r>
          </a:p>
        </p:txBody>
      </p:sp>
      <p:sp>
        <p:nvSpPr>
          <p:cNvPr id="2" name="Tytuł 1">
            <a:extLst>
              <a:ext uri="{FF2B5EF4-FFF2-40B4-BE49-F238E27FC236}">
                <a16:creationId xmlns:a16="http://schemas.microsoft.com/office/drawing/2014/main" id="{8CC52D1F-45C4-4E1F-9FBF-10483852046B}"/>
              </a:ext>
            </a:extLst>
          </p:cNvPr>
          <p:cNvSpPr>
            <a:spLocks noGrp="1"/>
          </p:cNvSpPr>
          <p:nvPr>
            <p:ph type="title" hasCustomPrompt="1"/>
          </p:nvPr>
        </p:nvSpPr>
        <p:spPr>
          <a:xfrm>
            <a:off x="539750" y="345528"/>
            <a:ext cx="8064500" cy="417190"/>
          </a:xfrm>
          <a:prstGeom prst="rect">
            <a:avLst/>
          </a:prstGeom>
        </p:spPr>
        <p:txBody>
          <a:bodyPr lIns="0"/>
          <a:lstStyle>
            <a:lvl1pPr>
              <a:defRPr sz="2400">
                <a:solidFill>
                  <a:schemeClr val="tx2"/>
                </a:solidFill>
              </a:defRPr>
            </a:lvl1pPr>
          </a:lstStyle>
          <a:p>
            <a:r>
              <a:rPr lang="pl-PL" dirty="0"/>
              <a:t>Tytuł slajdu</a:t>
            </a:r>
          </a:p>
        </p:txBody>
      </p:sp>
      <p:cxnSp>
        <p:nvCxnSpPr>
          <p:cNvPr id="10" name="Łącznik prosty 9">
            <a:extLst>
              <a:ext uri="{FF2B5EF4-FFF2-40B4-BE49-F238E27FC236}">
                <a16:creationId xmlns:a16="http://schemas.microsoft.com/office/drawing/2014/main" id="{209D2EB5-5820-44B6-8C98-CE7A53ABF929}"/>
              </a:ext>
            </a:extLst>
          </p:cNvPr>
          <p:cNvCxnSpPr>
            <a:cxnSpLocks/>
          </p:cNvCxnSpPr>
          <p:nvPr userDrawn="1"/>
        </p:nvCxnSpPr>
        <p:spPr>
          <a:xfrm>
            <a:off x="539750" y="6273800"/>
            <a:ext cx="80645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pole tekstowe 11">
            <a:extLst>
              <a:ext uri="{FF2B5EF4-FFF2-40B4-BE49-F238E27FC236}">
                <a16:creationId xmlns:a16="http://schemas.microsoft.com/office/drawing/2014/main" id="{D04018B4-EAA6-41FB-9120-CF5C097B5F31}"/>
              </a:ext>
            </a:extLst>
          </p:cNvPr>
          <p:cNvSpPr txBox="1"/>
          <p:nvPr userDrawn="1"/>
        </p:nvSpPr>
        <p:spPr>
          <a:xfrm>
            <a:off x="7070885" y="6484002"/>
            <a:ext cx="1533365" cy="214843"/>
          </a:xfrm>
          <a:prstGeom prst="rect">
            <a:avLst/>
          </a:prstGeom>
          <a:noFill/>
        </p:spPr>
        <p:txBody>
          <a:bodyPr wrap="square" lIns="0" tIns="0" rIns="0" bIns="0" rtlCol="0" anchor="b" anchorCtr="0">
            <a:noAutofit/>
          </a:bodyPr>
          <a:lstStyle/>
          <a:p>
            <a:pPr algn="r"/>
            <a:r>
              <a:rPr lang="pl-PL" sz="1051" dirty="0">
                <a:solidFill>
                  <a:schemeClr val="tx2"/>
                </a:solidFill>
                <a:latin typeface="Segoe UI Light" panose="020B0502040204020203" pitchFamily="34" charset="0"/>
                <a:cs typeface="Segoe UI Light" panose="020B0502040204020203" pitchFamily="34" charset="0"/>
              </a:rPr>
              <a:t>www.</a:t>
            </a:r>
            <a:r>
              <a:rPr lang="pl-PL" sz="1051" b="1" dirty="0">
                <a:solidFill>
                  <a:schemeClr val="tx2"/>
                </a:solidFill>
                <a:latin typeface="Segoe UI" panose="020B0502040204020203" pitchFamily="34" charset="0"/>
                <a:cs typeface="Segoe UI" panose="020B0502040204020203" pitchFamily="34" charset="0"/>
              </a:rPr>
              <a:t>cm-uj.krakow.pl</a:t>
            </a:r>
          </a:p>
        </p:txBody>
      </p:sp>
      <p:cxnSp>
        <p:nvCxnSpPr>
          <p:cNvPr id="8" name="Łącznik prosty 7">
            <a:extLst>
              <a:ext uri="{FF2B5EF4-FFF2-40B4-BE49-F238E27FC236}">
                <a16:creationId xmlns:a16="http://schemas.microsoft.com/office/drawing/2014/main" id="{C27448BE-6B0F-43C4-A579-A2D629F084F2}"/>
              </a:ext>
            </a:extLst>
          </p:cNvPr>
          <p:cNvCxnSpPr>
            <a:cxnSpLocks/>
          </p:cNvCxnSpPr>
          <p:nvPr userDrawn="1"/>
        </p:nvCxnSpPr>
        <p:spPr>
          <a:xfrm>
            <a:off x="539750" y="800100"/>
            <a:ext cx="80645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Symbol zastępczy tekstu 3">
            <a:extLst>
              <a:ext uri="{FF2B5EF4-FFF2-40B4-BE49-F238E27FC236}">
                <a16:creationId xmlns:a16="http://schemas.microsoft.com/office/drawing/2014/main" id="{F210706D-FA10-4CD6-8CD5-E54359E2A6F4}"/>
              </a:ext>
            </a:extLst>
          </p:cNvPr>
          <p:cNvSpPr>
            <a:spLocks noGrp="1"/>
          </p:cNvSpPr>
          <p:nvPr>
            <p:ph type="body" sz="quarter" idx="10" hasCustomPrompt="1"/>
          </p:nvPr>
        </p:nvSpPr>
        <p:spPr>
          <a:xfrm>
            <a:off x="539745" y="1466882"/>
            <a:ext cx="4032253" cy="4553634"/>
          </a:xfrm>
          <a:prstGeom prst="rect">
            <a:avLst/>
          </a:prstGeom>
        </p:spPr>
        <p:txBody>
          <a:bodyPr lIns="0">
            <a:noAutofit/>
          </a:bodyPr>
          <a:lstStyle>
            <a:lvl1pPr marL="0" indent="0">
              <a:lnSpc>
                <a:spcPct val="120000"/>
              </a:lnSpc>
              <a:spcBef>
                <a:spcPts val="600"/>
              </a:spcBef>
              <a:buNone/>
              <a:defRPr sz="1600">
                <a:solidFill>
                  <a:schemeClr val="tx2"/>
                </a:solidFill>
              </a:defRPr>
            </a:lvl1pPr>
            <a:lvl2pPr marL="457189" indent="0">
              <a:buNone/>
              <a:defRPr/>
            </a:lvl2pPr>
            <a:lvl3pPr marL="914377" indent="0">
              <a:buNone/>
              <a:defRPr/>
            </a:lvl3pPr>
            <a:lvl4pPr marL="1371566" indent="0">
              <a:buNone/>
              <a:defRPr/>
            </a:lvl4pPr>
            <a:lvl5pPr marL="1828755" indent="0">
              <a:buNone/>
              <a:defRPr/>
            </a:lvl5pPr>
          </a:lstStyle>
          <a:p>
            <a:pPr lvl="0"/>
            <a:r>
              <a:rPr lang="pl-PL" dirty="0"/>
              <a:t>Treść slajdu</a:t>
            </a:r>
          </a:p>
        </p:txBody>
      </p:sp>
      <p:pic>
        <p:nvPicPr>
          <p:cNvPr id="3" name="Obraz 2">
            <a:extLst>
              <a:ext uri="{FF2B5EF4-FFF2-40B4-BE49-F238E27FC236}">
                <a16:creationId xmlns:a16="http://schemas.microsoft.com/office/drawing/2014/main" id="{39745908-AE6A-021B-FA88-9A2989157A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9749" y="6399929"/>
            <a:ext cx="1188525" cy="331200"/>
          </a:xfrm>
          <a:prstGeom prst="rect">
            <a:avLst/>
          </a:prstGeom>
        </p:spPr>
      </p:pic>
    </p:spTree>
    <p:extLst>
      <p:ext uri="{BB962C8B-B14F-4D97-AF65-F5344CB8AC3E}">
        <p14:creationId xmlns:p14="http://schemas.microsoft.com/office/powerpoint/2010/main" val="1314601054"/>
      </p:ext>
    </p:extLst>
  </p:cSld>
  <p:clrMapOvr>
    <a:masterClrMapping/>
  </p:clrMapOvr>
  <p:extLst>
    <p:ext uri="{DCECCB84-F9BA-43D5-87BE-67443E8EF086}">
      <p15:sldGuideLst xmlns:p15="http://schemas.microsoft.com/office/powerpoint/2012/main">
        <p15:guide id="1" orient="horz" pos="2160" userDrawn="1">
          <p15:clr>
            <a:srgbClr val="FBAE40"/>
          </p15:clr>
        </p15:guide>
        <p15:guide id="4" orient="horz" pos="383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ytuł i zawartość - bez stopk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CC52D1F-45C4-4E1F-9FBF-10483852046B}"/>
              </a:ext>
            </a:extLst>
          </p:cNvPr>
          <p:cNvSpPr>
            <a:spLocks noGrp="1"/>
          </p:cNvSpPr>
          <p:nvPr>
            <p:ph type="title" hasCustomPrompt="1"/>
          </p:nvPr>
        </p:nvSpPr>
        <p:spPr>
          <a:xfrm>
            <a:off x="539749" y="345531"/>
            <a:ext cx="8064501" cy="417187"/>
          </a:xfrm>
          <a:prstGeom prst="rect">
            <a:avLst/>
          </a:prstGeom>
        </p:spPr>
        <p:txBody>
          <a:bodyPr lIns="0">
            <a:noAutofit/>
          </a:bodyPr>
          <a:lstStyle>
            <a:lvl1pPr>
              <a:defRPr sz="2400">
                <a:solidFill>
                  <a:schemeClr val="tx2"/>
                </a:solidFill>
              </a:defRPr>
            </a:lvl1pPr>
          </a:lstStyle>
          <a:p>
            <a:r>
              <a:rPr lang="pl-PL" dirty="0"/>
              <a:t>Tytuł slajdu</a:t>
            </a:r>
          </a:p>
        </p:txBody>
      </p:sp>
      <p:cxnSp>
        <p:nvCxnSpPr>
          <p:cNvPr id="8" name="Łącznik prosty 7">
            <a:extLst>
              <a:ext uri="{FF2B5EF4-FFF2-40B4-BE49-F238E27FC236}">
                <a16:creationId xmlns:a16="http://schemas.microsoft.com/office/drawing/2014/main" id="{C27448BE-6B0F-43C4-A579-A2D629F084F2}"/>
              </a:ext>
            </a:extLst>
          </p:cNvPr>
          <p:cNvCxnSpPr>
            <a:cxnSpLocks/>
          </p:cNvCxnSpPr>
          <p:nvPr userDrawn="1"/>
        </p:nvCxnSpPr>
        <p:spPr>
          <a:xfrm>
            <a:off x="539749" y="800100"/>
            <a:ext cx="806450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Symbol zastępczy tekstu 3">
            <a:extLst>
              <a:ext uri="{FF2B5EF4-FFF2-40B4-BE49-F238E27FC236}">
                <a16:creationId xmlns:a16="http://schemas.microsoft.com/office/drawing/2014/main" id="{F210706D-FA10-4CD6-8CD5-E54359E2A6F4}"/>
              </a:ext>
            </a:extLst>
          </p:cNvPr>
          <p:cNvSpPr>
            <a:spLocks noGrp="1"/>
          </p:cNvSpPr>
          <p:nvPr>
            <p:ph type="body" sz="quarter" idx="10" hasCustomPrompt="1"/>
          </p:nvPr>
        </p:nvSpPr>
        <p:spPr>
          <a:xfrm>
            <a:off x="539749" y="1082705"/>
            <a:ext cx="4032249" cy="5010120"/>
          </a:xfrm>
          <a:prstGeom prst="rect">
            <a:avLst/>
          </a:prstGeom>
        </p:spPr>
        <p:txBody>
          <a:bodyPr lIns="0">
            <a:noAutofit/>
          </a:bodyPr>
          <a:lstStyle>
            <a:lvl1pPr marL="0" indent="0">
              <a:lnSpc>
                <a:spcPct val="120000"/>
              </a:lnSpc>
              <a:spcBef>
                <a:spcPts val="600"/>
              </a:spcBef>
              <a:buNone/>
              <a:defRPr sz="1600">
                <a:solidFill>
                  <a:schemeClr val="tx2"/>
                </a:solidFill>
              </a:defRPr>
            </a:lvl1pPr>
            <a:lvl2pPr marL="457189" indent="0">
              <a:buNone/>
              <a:defRPr/>
            </a:lvl2pPr>
            <a:lvl3pPr marL="914377" indent="0">
              <a:buNone/>
              <a:defRPr/>
            </a:lvl3pPr>
            <a:lvl4pPr marL="1371566" indent="0">
              <a:buNone/>
              <a:defRPr/>
            </a:lvl4pPr>
            <a:lvl5pPr marL="1828755" indent="0">
              <a:buNone/>
              <a:defRPr/>
            </a:lvl5pPr>
          </a:lstStyle>
          <a:p>
            <a:pPr lvl="0"/>
            <a:r>
              <a:rPr lang="pl-PL" dirty="0"/>
              <a:t>Treść slajdu</a:t>
            </a:r>
          </a:p>
        </p:txBody>
      </p:sp>
    </p:spTree>
    <p:extLst>
      <p:ext uri="{BB962C8B-B14F-4D97-AF65-F5344CB8AC3E}">
        <p14:creationId xmlns:p14="http://schemas.microsoft.com/office/powerpoint/2010/main" val="82018540"/>
      </p:ext>
    </p:extLst>
  </p:cSld>
  <p:clrMapOvr>
    <a:masterClrMapping/>
  </p:clrMapOvr>
  <p:extLst>
    <p:ext uri="{DCECCB84-F9BA-43D5-87BE-67443E8EF086}">
      <p15:sldGuideLst xmlns:p15="http://schemas.microsoft.com/office/powerpoint/2012/main">
        <p15:guide id="1" orient="horz" pos="2160" userDrawn="1">
          <p15:clr>
            <a:srgbClr val="FBAE40"/>
          </p15:clr>
        </p15:guide>
        <p15:guide id="3" pos="5500" userDrawn="1">
          <p15:clr>
            <a:srgbClr val="FBAE40"/>
          </p15:clr>
        </p15:guide>
        <p15:guide id="4" orient="horz" pos="383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ytuł, podtytył i zawartość - bez stopki">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3C147A4D-C4DB-D70B-A7EB-67ABADC282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9749" y="6399929"/>
            <a:ext cx="1188525" cy="331200"/>
          </a:xfrm>
          <a:prstGeom prst="rect">
            <a:avLst/>
          </a:prstGeom>
        </p:spPr>
      </p:pic>
      <p:sp>
        <p:nvSpPr>
          <p:cNvPr id="7" name="Symbol zastępczy tekstu 6">
            <a:extLst>
              <a:ext uri="{FF2B5EF4-FFF2-40B4-BE49-F238E27FC236}">
                <a16:creationId xmlns:a16="http://schemas.microsoft.com/office/drawing/2014/main" id="{34E18764-782D-4471-8791-C83E8BF1A589}"/>
              </a:ext>
            </a:extLst>
          </p:cNvPr>
          <p:cNvSpPr>
            <a:spLocks noGrp="1"/>
          </p:cNvSpPr>
          <p:nvPr>
            <p:ph type="body" sz="quarter" idx="11" hasCustomPrompt="1"/>
          </p:nvPr>
        </p:nvSpPr>
        <p:spPr>
          <a:xfrm>
            <a:off x="539749" y="837486"/>
            <a:ext cx="4032253" cy="311233"/>
          </a:xfrm>
          <a:prstGeom prst="rect">
            <a:avLst/>
          </a:prstGeom>
        </p:spPr>
        <p:txBody>
          <a:bodyPr lIns="0" rIns="0">
            <a:noAutofit/>
          </a:bodyPr>
          <a:lstStyle>
            <a:lvl1pPr marL="0" indent="0">
              <a:buNone/>
              <a:defRPr sz="1800">
                <a:solidFill>
                  <a:schemeClr val="tx2"/>
                </a:solidFill>
              </a:defRPr>
            </a:lvl1pPr>
          </a:lstStyle>
          <a:p>
            <a:pPr lvl="0"/>
            <a:r>
              <a:rPr lang="pl-PL" dirty="0"/>
              <a:t>Podtytuł slajdu</a:t>
            </a:r>
          </a:p>
        </p:txBody>
      </p:sp>
      <p:sp>
        <p:nvSpPr>
          <p:cNvPr id="2" name="Tytuł 1">
            <a:extLst>
              <a:ext uri="{FF2B5EF4-FFF2-40B4-BE49-F238E27FC236}">
                <a16:creationId xmlns:a16="http://schemas.microsoft.com/office/drawing/2014/main" id="{8CC52D1F-45C4-4E1F-9FBF-10483852046B}"/>
              </a:ext>
            </a:extLst>
          </p:cNvPr>
          <p:cNvSpPr>
            <a:spLocks noGrp="1"/>
          </p:cNvSpPr>
          <p:nvPr>
            <p:ph type="title" hasCustomPrompt="1"/>
          </p:nvPr>
        </p:nvSpPr>
        <p:spPr>
          <a:xfrm>
            <a:off x="539749" y="345528"/>
            <a:ext cx="8064501" cy="417190"/>
          </a:xfrm>
          <a:prstGeom prst="rect">
            <a:avLst/>
          </a:prstGeom>
        </p:spPr>
        <p:txBody>
          <a:bodyPr lIns="0"/>
          <a:lstStyle>
            <a:lvl1pPr>
              <a:defRPr sz="2400">
                <a:solidFill>
                  <a:schemeClr val="tx2"/>
                </a:solidFill>
              </a:defRPr>
            </a:lvl1pPr>
          </a:lstStyle>
          <a:p>
            <a:r>
              <a:rPr lang="pl-PL" dirty="0"/>
              <a:t>Tytuł slajdu</a:t>
            </a:r>
          </a:p>
        </p:txBody>
      </p:sp>
      <p:cxnSp>
        <p:nvCxnSpPr>
          <p:cNvPr id="10" name="Łącznik prosty 9">
            <a:extLst>
              <a:ext uri="{FF2B5EF4-FFF2-40B4-BE49-F238E27FC236}">
                <a16:creationId xmlns:a16="http://schemas.microsoft.com/office/drawing/2014/main" id="{209D2EB5-5820-44B6-8C98-CE7A53ABF929}"/>
              </a:ext>
            </a:extLst>
          </p:cNvPr>
          <p:cNvCxnSpPr>
            <a:cxnSpLocks/>
          </p:cNvCxnSpPr>
          <p:nvPr userDrawn="1"/>
        </p:nvCxnSpPr>
        <p:spPr>
          <a:xfrm>
            <a:off x="539750" y="6273800"/>
            <a:ext cx="80645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pole tekstowe 11">
            <a:extLst>
              <a:ext uri="{FF2B5EF4-FFF2-40B4-BE49-F238E27FC236}">
                <a16:creationId xmlns:a16="http://schemas.microsoft.com/office/drawing/2014/main" id="{D04018B4-EAA6-41FB-9120-CF5C097B5F31}"/>
              </a:ext>
            </a:extLst>
          </p:cNvPr>
          <p:cNvSpPr txBox="1"/>
          <p:nvPr userDrawn="1"/>
        </p:nvSpPr>
        <p:spPr>
          <a:xfrm>
            <a:off x="7070885" y="6484002"/>
            <a:ext cx="1533365" cy="214843"/>
          </a:xfrm>
          <a:prstGeom prst="rect">
            <a:avLst/>
          </a:prstGeom>
          <a:noFill/>
        </p:spPr>
        <p:txBody>
          <a:bodyPr wrap="square" lIns="0" tIns="0" rIns="0" bIns="0" rtlCol="0" anchor="b" anchorCtr="0">
            <a:noAutofit/>
          </a:bodyPr>
          <a:lstStyle/>
          <a:p>
            <a:pPr algn="r"/>
            <a:r>
              <a:rPr lang="pl-PL" sz="1051" dirty="0">
                <a:solidFill>
                  <a:schemeClr val="tx2"/>
                </a:solidFill>
                <a:latin typeface="Segoe UI Light" panose="020B0502040204020203" pitchFamily="34" charset="0"/>
                <a:cs typeface="Segoe UI Light" panose="020B0502040204020203" pitchFamily="34" charset="0"/>
              </a:rPr>
              <a:t>www.</a:t>
            </a:r>
            <a:r>
              <a:rPr lang="pl-PL" sz="1051" b="1" dirty="0">
                <a:solidFill>
                  <a:schemeClr val="tx2"/>
                </a:solidFill>
                <a:latin typeface="Segoe UI" panose="020B0502040204020203" pitchFamily="34" charset="0"/>
                <a:cs typeface="Segoe UI" panose="020B0502040204020203" pitchFamily="34" charset="0"/>
              </a:rPr>
              <a:t>cm-uj.krakow.pl</a:t>
            </a:r>
          </a:p>
        </p:txBody>
      </p:sp>
      <p:cxnSp>
        <p:nvCxnSpPr>
          <p:cNvPr id="8" name="Łącznik prosty 7">
            <a:extLst>
              <a:ext uri="{FF2B5EF4-FFF2-40B4-BE49-F238E27FC236}">
                <a16:creationId xmlns:a16="http://schemas.microsoft.com/office/drawing/2014/main" id="{C27448BE-6B0F-43C4-A579-A2D629F084F2}"/>
              </a:ext>
            </a:extLst>
          </p:cNvPr>
          <p:cNvCxnSpPr>
            <a:cxnSpLocks/>
          </p:cNvCxnSpPr>
          <p:nvPr userDrawn="1"/>
        </p:nvCxnSpPr>
        <p:spPr>
          <a:xfrm>
            <a:off x="539750" y="800100"/>
            <a:ext cx="80645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Symbol zastępczy tekstu 3">
            <a:extLst>
              <a:ext uri="{FF2B5EF4-FFF2-40B4-BE49-F238E27FC236}">
                <a16:creationId xmlns:a16="http://schemas.microsoft.com/office/drawing/2014/main" id="{F210706D-FA10-4CD6-8CD5-E54359E2A6F4}"/>
              </a:ext>
            </a:extLst>
          </p:cNvPr>
          <p:cNvSpPr>
            <a:spLocks noGrp="1"/>
          </p:cNvSpPr>
          <p:nvPr>
            <p:ph type="body" sz="quarter" idx="10" hasCustomPrompt="1"/>
          </p:nvPr>
        </p:nvSpPr>
        <p:spPr>
          <a:xfrm>
            <a:off x="539749" y="1466882"/>
            <a:ext cx="4032249" cy="4553634"/>
          </a:xfrm>
          <a:prstGeom prst="rect">
            <a:avLst/>
          </a:prstGeom>
        </p:spPr>
        <p:txBody>
          <a:bodyPr lIns="0">
            <a:noAutofit/>
          </a:bodyPr>
          <a:lstStyle>
            <a:lvl1pPr marL="0" indent="0">
              <a:lnSpc>
                <a:spcPct val="120000"/>
              </a:lnSpc>
              <a:spcBef>
                <a:spcPts val="600"/>
              </a:spcBef>
              <a:buNone/>
              <a:defRPr sz="1600">
                <a:solidFill>
                  <a:schemeClr val="tx2"/>
                </a:solidFill>
              </a:defRPr>
            </a:lvl1pPr>
            <a:lvl2pPr marL="457189" indent="0">
              <a:buNone/>
              <a:defRPr/>
            </a:lvl2pPr>
            <a:lvl3pPr marL="914377" indent="0">
              <a:buNone/>
              <a:defRPr/>
            </a:lvl3pPr>
            <a:lvl4pPr marL="1371566" indent="0">
              <a:buNone/>
              <a:defRPr/>
            </a:lvl4pPr>
            <a:lvl5pPr marL="1828755" indent="0">
              <a:buNone/>
              <a:defRPr/>
            </a:lvl5pPr>
          </a:lstStyle>
          <a:p>
            <a:pPr lvl="0"/>
            <a:r>
              <a:rPr lang="pl-PL" dirty="0"/>
              <a:t>Treść slajdu</a:t>
            </a:r>
          </a:p>
        </p:txBody>
      </p:sp>
    </p:spTree>
    <p:extLst>
      <p:ext uri="{BB962C8B-B14F-4D97-AF65-F5344CB8AC3E}">
        <p14:creationId xmlns:p14="http://schemas.microsoft.com/office/powerpoint/2010/main" val="3504524481"/>
      </p:ext>
    </p:extLst>
  </p:cSld>
  <p:clrMapOvr>
    <a:masterClrMapping/>
  </p:clrMapOvr>
  <p:extLst>
    <p:ext uri="{DCECCB84-F9BA-43D5-87BE-67443E8EF086}">
      <p15:sldGuideLst xmlns:p15="http://schemas.microsoft.com/office/powerpoint/2012/main">
        <p15:guide id="1" orient="horz" pos="2160" userDrawn="1">
          <p15:clr>
            <a:srgbClr val="FBAE40"/>
          </p15:clr>
        </p15:guide>
        <p15:guide id="4" orient="horz" pos="383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opka">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A6A59509-B92D-5E22-3F99-9833771A51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9749" y="6399929"/>
            <a:ext cx="1188525" cy="331200"/>
          </a:xfrm>
          <a:prstGeom prst="rect">
            <a:avLst/>
          </a:prstGeom>
        </p:spPr>
      </p:pic>
      <p:cxnSp>
        <p:nvCxnSpPr>
          <p:cNvPr id="10" name="Łącznik prosty 9">
            <a:extLst>
              <a:ext uri="{FF2B5EF4-FFF2-40B4-BE49-F238E27FC236}">
                <a16:creationId xmlns:a16="http://schemas.microsoft.com/office/drawing/2014/main" id="{209D2EB5-5820-44B6-8C98-CE7A53ABF929}"/>
              </a:ext>
            </a:extLst>
          </p:cNvPr>
          <p:cNvCxnSpPr>
            <a:cxnSpLocks/>
          </p:cNvCxnSpPr>
          <p:nvPr userDrawn="1"/>
        </p:nvCxnSpPr>
        <p:spPr>
          <a:xfrm>
            <a:off x="539750" y="6273800"/>
            <a:ext cx="80645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pole tekstowe 11">
            <a:extLst>
              <a:ext uri="{FF2B5EF4-FFF2-40B4-BE49-F238E27FC236}">
                <a16:creationId xmlns:a16="http://schemas.microsoft.com/office/drawing/2014/main" id="{D04018B4-EAA6-41FB-9120-CF5C097B5F31}"/>
              </a:ext>
            </a:extLst>
          </p:cNvPr>
          <p:cNvSpPr txBox="1"/>
          <p:nvPr userDrawn="1"/>
        </p:nvSpPr>
        <p:spPr>
          <a:xfrm>
            <a:off x="7070885" y="6484002"/>
            <a:ext cx="1533365" cy="214843"/>
          </a:xfrm>
          <a:prstGeom prst="rect">
            <a:avLst/>
          </a:prstGeom>
          <a:noFill/>
        </p:spPr>
        <p:txBody>
          <a:bodyPr wrap="square" lIns="0" tIns="0" rIns="0" bIns="0" rtlCol="0" anchor="b" anchorCtr="0">
            <a:noAutofit/>
          </a:bodyPr>
          <a:lstStyle/>
          <a:p>
            <a:pPr algn="r"/>
            <a:r>
              <a:rPr lang="pl-PL" sz="1051" dirty="0">
                <a:solidFill>
                  <a:schemeClr val="tx2"/>
                </a:solidFill>
                <a:latin typeface="Segoe UI Light" panose="020B0502040204020203" pitchFamily="34" charset="0"/>
                <a:cs typeface="Segoe UI Light" panose="020B0502040204020203" pitchFamily="34" charset="0"/>
              </a:rPr>
              <a:t>www.</a:t>
            </a:r>
            <a:r>
              <a:rPr lang="pl-PL" sz="1051" b="1" dirty="0">
                <a:solidFill>
                  <a:schemeClr val="tx2"/>
                </a:solidFill>
                <a:latin typeface="Segoe UI" panose="020B0502040204020203" pitchFamily="34" charset="0"/>
                <a:cs typeface="Segoe UI" panose="020B0502040204020203" pitchFamily="34" charset="0"/>
              </a:rPr>
              <a:t>cm-uj.krakow.pl</a:t>
            </a:r>
          </a:p>
        </p:txBody>
      </p:sp>
    </p:spTree>
    <p:extLst>
      <p:ext uri="{BB962C8B-B14F-4D97-AF65-F5344CB8AC3E}">
        <p14:creationId xmlns:p14="http://schemas.microsoft.com/office/powerpoint/2010/main" val="48026274"/>
      </p:ext>
    </p:extLst>
  </p:cSld>
  <p:clrMapOvr>
    <a:masterClrMapping/>
  </p:clrMapOvr>
  <p:extLst>
    <p:ext uri="{DCECCB84-F9BA-43D5-87BE-67443E8EF086}">
      <p15:sldGuideLst xmlns:p15="http://schemas.microsoft.com/office/powerpoint/2012/main">
        <p15:guide id="1" orient="horz" pos="2160" userDrawn="1">
          <p15:clr>
            <a:srgbClr val="FBAE40"/>
          </p15:clr>
        </p15:guide>
        <p15:guide id="3" pos="5500" userDrawn="1">
          <p15:clr>
            <a:srgbClr val="FBAE40"/>
          </p15:clr>
        </p15:guide>
        <p15:guide id="4" orient="horz" pos="383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7878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formacje końcowe">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671F7AE5-CEE1-424D-A010-91399B49C25D}"/>
              </a:ext>
            </a:extLst>
          </p:cNvPr>
          <p:cNvSpPr txBox="1"/>
          <p:nvPr userDrawn="1"/>
        </p:nvSpPr>
        <p:spPr>
          <a:xfrm>
            <a:off x="1236422" y="2840806"/>
            <a:ext cx="6671159" cy="1107996"/>
          </a:xfrm>
          <a:prstGeom prst="rect">
            <a:avLst/>
          </a:prstGeom>
          <a:noFill/>
        </p:spPr>
        <p:txBody>
          <a:bodyPr wrap="square" rtlCol="0">
            <a:noAutofit/>
          </a:bodyPr>
          <a:lstStyle/>
          <a:p>
            <a:pPr algn="ctr">
              <a:spcBef>
                <a:spcPts val="1200"/>
              </a:spcBef>
            </a:pPr>
            <a:r>
              <a:rPr lang="pl-PL" sz="2800" dirty="0">
                <a:solidFill>
                  <a:schemeClr val="tx2"/>
                </a:solidFill>
                <a:latin typeface="Segoe UI Light" panose="020B0502040204020203" pitchFamily="34" charset="0"/>
                <a:cs typeface="Segoe UI Light" panose="020B0502040204020203" pitchFamily="34" charset="0"/>
              </a:rPr>
              <a:t>www.</a:t>
            </a:r>
            <a:r>
              <a:rPr lang="pl-PL" sz="2800" b="1" dirty="0">
                <a:solidFill>
                  <a:schemeClr val="tx2"/>
                </a:solidFill>
                <a:latin typeface="Segoe UI" panose="020B0502040204020203" pitchFamily="34" charset="0"/>
                <a:cs typeface="Segoe UI" panose="020B0502040204020203" pitchFamily="34" charset="0"/>
              </a:rPr>
              <a:t>cm-uj.krakow.pl </a:t>
            </a:r>
          </a:p>
          <a:p>
            <a:pPr algn="ctr">
              <a:spcBef>
                <a:spcPts val="1200"/>
              </a:spcBef>
            </a:pPr>
            <a:r>
              <a:rPr lang="pl-PL" sz="2800" dirty="0">
                <a:solidFill>
                  <a:schemeClr val="tx2"/>
                </a:solidFill>
                <a:latin typeface="Segoe UI Light" panose="020B0502040204020203" pitchFamily="34" charset="0"/>
                <a:cs typeface="Segoe UI Light" panose="020B0502040204020203" pitchFamily="34" charset="0"/>
              </a:rPr>
              <a:t>facebook.com/</a:t>
            </a:r>
            <a:r>
              <a:rPr lang="pl-PL" sz="2800" b="1" dirty="0" err="1">
                <a:solidFill>
                  <a:schemeClr val="tx2"/>
                </a:solidFill>
                <a:latin typeface="Segoe UI" panose="020B0502040204020203" pitchFamily="34" charset="0"/>
                <a:cs typeface="Segoe UI" panose="020B0502040204020203" pitchFamily="34" charset="0"/>
              </a:rPr>
              <a:t>UJCMuniversity</a:t>
            </a:r>
            <a:endParaRPr lang="pl-PL" sz="2800" b="1" kern="1400" spc="400" dirty="0">
              <a:solidFill>
                <a:schemeClr val="tx2"/>
              </a:solidFill>
              <a:latin typeface="Segoe UI" panose="020B0502040204020203" pitchFamily="34" charset="0"/>
              <a:ea typeface="Lato Heavy" pitchFamily="34" charset="0"/>
              <a:cs typeface="Segoe UI" panose="020B0502040204020203" pitchFamily="34" charset="0"/>
            </a:endParaRPr>
          </a:p>
        </p:txBody>
      </p:sp>
      <p:cxnSp>
        <p:nvCxnSpPr>
          <p:cNvPr id="4" name="Łącznik prosty 3">
            <a:extLst>
              <a:ext uri="{FF2B5EF4-FFF2-40B4-BE49-F238E27FC236}">
                <a16:creationId xmlns:a16="http://schemas.microsoft.com/office/drawing/2014/main" id="{CFF46A74-E164-494D-8C81-443057E5B3E1}"/>
              </a:ext>
            </a:extLst>
          </p:cNvPr>
          <p:cNvCxnSpPr>
            <a:cxnSpLocks/>
          </p:cNvCxnSpPr>
          <p:nvPr userDrawn="1"/>
        </p:nvCxnSpPr>
        <p:spPr>
          <a:xfrm>
            <a:off x="1236420" y="4183397"/>
            <a:ext cx="667116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ytuł 10">
            <a:extLst>
              <a:ext uri="{FF2B5EF4-FFF2-40B4-BE49-F238E27FC236}">
                <a16:creationId xmlns:a16="http://schemas.microsoft.com/office/drawing/2014/main" id="{1FABF8A0-4F79-43FD-81D8-ED10B6952322}"/>
              </a:ext>
            </a:extLst>
          </p:cNvPr>
          <p:cNvSpPr>
            <a:spLocks noGrp="1"/>
          </p:cNvSpPr>
          <p:nvPr>
            <p:ph type="title" hasCustomPrompt="1"/>
          </p:nvPr>
        </p:nvSpPr>
        <p:spPr>
          <a:xfrm>
            <a:off x="1733316" y="4498484"/>
            <a:ext cx="5677365" cy="921576"/>
          </a:xfrm>
          <a:prstGeom prst="rect">
            <a:avLst/>
          </a:prstGeom>
        </p:spPr>
        <p:txBody>
          <a:bodyPr/>
          <a:lstStyle>
            <a:lvl1pPr algn="ctr">
              <a:defRPr sz="1600">
                <a:solidFill>
                  <a:schemeClr val="tx2"/>
                </a:solidFill>
              </a:defRPr>
            </a:lvl1pPr>
          </a:lstStyle>
          <a:p>
            <a:r>
              <a:rPr lang="pl-PL" dirty="0"/>
              <a:t>dane prezentującego (opcjonalnie)</a:t>
            </a:r>
          </a:p>
        </p:txBody>
      </p:sp>
      <p:pic>
        <p:nvPicPr>
          <p:cNvPr id="8" name="Obraz 7">
            <a:extLst>
              <a:ext uri="{FF2B5EF4-FFF2-40B4-BE49-F238E27FC236}">
                <a16:creationId xmlns:a16="http://schemas.microsoft.com/office/drawing/2014/main" id="{1297DCA7-A150-BE65-C443-5685D831C7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3500" y="719106"/>
            <a:ext cx="2656999" cy="1572018"/>
          </a:xfrm>
          <a:prstGeom prst="rect">
            <a:avLst/>
          </a:prstGeom>
        </p:spPr>
      </p:pic>
    </p:spTree>
    <p:extLst>
      <p:ext uri="{BB962C8B-B14F-4D97-AF65-F5344CB8AC3E}">
        <p14:creationId xmlns:p14="http://schemas.microsoft.com/office/powerpoint/2010/main" val="2173140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ED6707D9-69A4-4239-87CC-AA855D5E1E03}"/>
              </a:ext>
            </a:extLst>
          </p:cNvPr>
          <p:cNvSpPr>
            <a:spLocks noGrp="1"/>
          </p:cNvSpPr>
          <p:nvPr>
            <p:ph type="body" idx="1"/>
          </p:nvPr>
        </p:nvSpPr>
        <p:spPr>
          <a:xfrm>
            <a:off x="539750" y="1082705"/>
            <a:ext cx="8064500" cy="5094258"/>
          </a:xfrm>
          <a:prstGeom prst="rect">
            <a:avLst/>
          </a:prstGeom>
        </p:spPr>
        <p:txBody>
          <a:bodyPr vert="horz" lIns="0" tIns="45720" rIns="0" bIns="45720" rtlCol="0">
            <a:noAutofit/>
          </a:body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3" name="Symbol zastępczy tytułu 2">
            <a:extLst>
              <a:ext uri="{FF2B5EF4-FFF2-40B4-BE49-F238E27FC236}">
                <a16:creationId xmlns:a16="http://schemas.microsoft.com/office/drawing/2014/main" id="{93D31CC7-A5E5-4F34-A682-4A25B475D30F}"/>
              </a:ext>
            </a:extLst>
          </p:cNvPr>
          <p:cNvSpPr>
            <a:spLocks noGrp="1"/>
          </p:cNvSpPr>
          <p:nvPr>
            <p:ph type="title"/>
          </p:nvPr>
        </p:nvSpPr>
        <p:spPr>
          <a:xfrm>
            <a:off x="539750" y="342901"/>
            <a:ext cx="8064500" cy="655666"/>
          </a:xfrm>
          <a:prstGeom prst="rect">
            <a:avLst/>
          </a:prstGeom>
        </p:spPr>
        <p:txBody>
          <a:bodyPr vert="horz" lIns="0" tIns="45720" rIns="91440" bIns="45720" rtlCol="0" anchor="t" anchorCtr="0">
            <a:normAutofit/>
          </a:bodyPr>
          <a:lstStyle/>
          <a:p>
            <a:r>
              <a:rPr lang="pl-PL" dirty="0"/>
              <a:t>Kliknij, aby edytować styl</a:t>
            </a:r>
          </a:p>
        </p:txBody>
      </p:sp>
    </p:spTree>
    <p:extLst>
      <p:ext uri="{BB962C8B-B14F-4D97-AF65-F5344CB8AC3E}">
        <p14:creationId xmlns:p14="http://schemas.microsoft.com/office/powerpoint/2010/main" val="2279585598"/>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8" r:id="rId3"/>
    <p:sldLayoutId id="2147483653" r:id="rId4"/>
    <p:sldLayoutId id="2147483666" r:id="rId5"/>
    <p:sldLayoutId id="2147483670" r:id="rId6"/>
    <p:sldLayoutId id="2147483667" r:id="rId7"/>
    <p:sldLayoutId id="2147483655" r:id="rId8"/>
    <p:sldLayoutId id="2147483654" r:id="rId9"/>
  </p:sldLayoutIdLst>
  <p:txStyles>
    <p:titleStyle>
      <a:lvl1pPr algn="l" defTabSz="914377" rtl="0" eaLnBrk="1" latinLnBrk="0" hangingPunct="1">
        <a:lnSpc>
          <a:spcPct val="90000"/>
        </a:lnSpc>
        <a:spcBef>
          <a:spcPct val="0"/>
        </a:spcBef>
        <a:buNone/>
        <a:defRPr sz="2400" kern="1200">
          <a:solidFill>
            <a:schemeClr val="tx2"/>
          </a:solidFill>
          <a:latin typeface="Segoe UI Light" panose="020B0502040204020203" pitchFamily="34" charset="0"/>
          <a:ea typeface="+mj-ea"/>
          <a:cs typeface="Segoe UI Light" panose="020B0502040204020203" pitchFamily="34" charset="0"/>
        </a:defRPr>
      </a:lvl1pPr>
    </p:titleStyle>
    <p:bodyStyle>
      <a:lvl1pPr marL="0" indent="0" algn="l" defTabSz="914377" rtl="0" eaLnBrk="1" latinLnBrk="0" hangingPunct="1">
        <a:lnSpc>
          <a:spcPct val="120000"/>
        </a:lnSpc>
        <a:spcBef>
          <a:spcPts val="600"/>
        </a:spcBef>
        <a:buFont typeface="Arial" panose="020B0604020202020204" pitchFamily="34" charset="0"/>
        <a:buNone/>
        <a:defRPr sz="1600" kern="1200">
          <a:solidFill>
            <a:schemeClr val="tx2"/>
          </a:solidFill>
          <a:latin typeface="Segoe UI Light" panose="020B0502040204020203" pitchFamily="34" charset="0"/>
          <a:ea typeface="+mn-ea"/>
          <a:cs typeface="Segoe UI Light" panose="020B0502040204020203" pitchFamily="34" charset="0"/>
        </a:defRPr>
      </a:lvl1pPr>
      <a:lvl2pPr marL="180000" indent="0" algn="l" defTabSz="914377" rtl="0" eaLnBrk="1" latinLnBrk="0" hangingPunct="1">
        <a:lnSpc>
          <a:spcPct val="120000"/>
        </a:lnSpc>
        <a:spcBef>
          <a:spcPts val="600"/>
        </a:spcBef>
        <a:buFont typeface="Arial" panose="020B0604020202020204" pitchFamily="34" charset="0"/>
        <a:buNone/>
        <a:defRPr sz="1600" kern="1200">
          <a:solidFill>
            <a:schemeClr val="tx2"/>
          </a:solidFill>
          <a:latin typeface="Segoe UI Light" panose="020B0502040204020203" pitchFamily="34" charset="0"/>
          <a:ea typeface="+mn-ea"/>
          <a:cs typeface="Segoe UI Light" panose="020B0502040204020203" pitchFamily="34" charset="0"/>
        </a:defRPr>
      </a:lvl2pPr>
      <a:lvl3pPr marL="360000" indent="0" algn="l" defTabSz="914377" rtl="0" eaLnBrk="1" latinLnBrk="0" hangingPunct="1">
        <a:lnSpc>
          <a:spcPct val="120000"/>
        </a:lnSpc>
        <a:spcBef>
          <a:spcPts val="600"/>
        </a:spcBef>
        <a:buFont typeface="Arial" panose="020B0604020202020204" pitchFamily="34" charset="0"/>
        <a:buNone/>
        <a:defRPr sz="1600" kern="1200">
          <a:solidFill>
            <a:schemeClr val="tx2"/>
          </a:solidFill>
          <a:latin typeface="Segoe UI Light" panose="020B0502040204020203" pitchFamily="34" charset="0"/>
          <a:ea typeface="+mn-ea"/>
          <a:cs typeface="Segoe UI Light" panose="020B0502040204020203" pitchFamily="34" charset="0"/>
        </a:defRPr>
      </a:lvl3pPr>
      <a:lvl4pPr marL="540000" indent="0" algn="l" defTabSz="914377" rtl="0" eaLnBrk="1" latinLnBrk="0" hangingPunct="1">
        <a:lnSpc>
          <a:spcPct val="120000"/>
        </a:lnSpc>
        <a:spcBef>
          <a:spcPts val="600"/>
        </a:spcBef>
        <a:buFont typeface="Arial" panose="020B0604020202020204" pitchFamily="34" charset="0"/>
        <a:buNone/>
        <a:defRPr sz="1600" kern="1200">
          <a:solidFill>
            <a:schemeClr val="tx2"/>
          </a:solidFill>
          <a:latin typeface="Segoe UI Light" panose="020B0502040204020203" pitchFamily="34" charset="0"/>
          <a:ea typeface="+mn-ea"/>
          <a:cs typeface="Segoe UI Light" panose="020B0502040204020203" pitchFamily="34" charset="0"/>
        </a:defRPr>
      </a:lvl4pPr>
      <a:lvl5pPr marL="720000" indent="0" algn="l" defTabSz="914377" rtl="0" eaLnBrk="1" latinLnBrk="0" hangingPunct="1">
        <a:lnSpc>
          <a:spcPct val="120000"/>
        </a:lnSpc>
        <a:spcBef>
          <a:spcPts val="600"/>
        </a:spcBef>
        <a:buFont typeface="Arial" panose="020B0604020202020204" pitchFamily="34" charset="0"/>
        <a:buNone/>
        <a:defRPr sz="1600" kern="1200">
          <a:solidFill>
            <a:schemeClr val="tx2"/>
          </a:solidFill>
          <a:latin typeface="Segoe UI Light" panose="020B0502040204020203" pitchFamily="34" charset="0"/>
          <a:ea typeface="+mn-ea"/>
          <a:cs typeface="Segoe UI Light" panose="020B0502040204020203"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340" userDrawn="1">
          <p15:clr>
            <a:srgbClr val="F26B43"/>
          </p15:clr>
        </p15:guide>
        <p15:guide id="4" pos="542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openxmlformats.org/officeDocument/2006/relationships/image" Target="../media/image48.gif"/><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image" Target="../media/image37.jpg"/><Relationship Id="rId1" Type="http://schemas.openxmlformats.org/officeDocument/2006/relationships/slideLayout" Target="../slideLayouts/slideLayout3.xml"/><Relationship Id="rId6" Type="http://schemas.openxmlformats.org/officeDocument/2006/relationships/image" Target="../media/image46.jpeg"/><Relationship Id="rId11" Type="http://schemas.openxmlformats.org/officeDocument/2006/relationships/image" Target="../media/image51.png"/><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jpeg"/></Relationships>
</file>

<file path=ppt/slides/_rels/slide1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5.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jpe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60.jpg"/></Relationships>
</file>

<file path=ppt/slides/_rels/slide1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1.emf"/><Relationship Id="rId12" Type="http://schemas.openxmlformats.org/officeDocument/2006/relationships/image" Target="../media/image16.emf"/><Relationship Id="rId17" Type="http://schemas.openxmlformats.org/officeDocument/2006/relationships/image" Target="../media/image21.png"/><Relationship Id="rId2" Type="http://schemas.openxmlformats.org/officeDocument/2006/relationships/image" Target="../media/image6.emf"/><Relationship Id="rId16" Type="http://schemas.openxmlformats.org/officeDocument/2006/relationships/image" Target="../media/image20.png"/><Relationship Id="rId1" Type="http://schemas.openxmlformats.org/officeDocument/2006/relationships/slideLayout" Target="../slideLayouts/slideLayout8.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emf"/><Relationship Id="rId4" Type="http://schemas.openxmlformats.org/officeDocument/2006/relationships/image" Target="../media/image8.png"/><Relationship Id="rId9" Type="http://schemas.openxmlformats.org/officeDocument/2006/relationships/image" Target="../media/image13.emf"/><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7B090B8F-F001-0205-C0AC-FD7FF95B771D}"/>
              </a:ext>
            </a:extLst>
          </p:cNvPr>
          <p:cNvSpPr>
            <a:spLocks noGrp="1"/>
          </p:cNvSpPr>
          <p:nvPr>
            <p:ph type="title"/>
          </p:nvPr>
        </p:nvSpPr>
        <p:spPr>
          <a:xfrm>
            <a:off x="539750" y="2729609"/>
            <a:ext cx="8064500" cy="1366141"/>
          </a:xfrm>
        </p:spPr>
        <p:txBody>
          <a:bodyPr/>
          <a:lstStyle/>
          <a:p>
            <a:r>
              <a:rPr lang="en-US" sz="4000" b="1" dirty="0">
                <a:latin typeface="Segoe UI" panose="020B0502040204020203" pitchFamily="34" charset="0"/>
                <a:cs typeface="Segoe UI" panose="020B0502040204020203" pitchFamily="34" charset="0"/>
              </a:rPr>
              <a:t>THE BEST MEDICAL UNIVERSITY </a:t>
            </a:r>
            <a:br>
              <a:rPr lang="pl-PL" sz="4000" b="1" dirty="0">
                <a:latin typeface="Segoe UI" panose="020B0502040204020203" pitchFamily="34" charset="0"/>
                <a:cs typeface="Segoe UI" panose="020B0502040204020203" pitchFamily="34" charset="0"/>
              </a:rPr>
            </a:br>
            <a:r>
              <a:rPr lang="en-US" sz="4000" b="1" dirty="0">
                <a:latin typeface="Segoe UI" panose="020B0502040204020203" pitchFamily="34" charset="0"/>
                <a:cs typeface="Segoe UI" panose="020B0502040204020203" pitchFamily="34" charset="0"/>
              </a:rPr>
              <a:t>IN POLAND</a:t>
            </a:r>
            <a:endParaRPr lang="pl-PL" sz="4000" b="1" dirty="0">
              <a:latin typeface="Segoe UI" panose="020B0502040204020203" pitchFamily="34" charset="0"/>
              <a:cs typeface="Segoe UI" panose="020B0502040204020203" pitchFamily="34" charset="0"/>
            </a:endParaRPr>
          </a:p>
        </p:txBody>
      </p:sp>
      <p:sp>
        <p:nvSpPr>
          <p:cNvPr id="3" name="Tytuł 1">
            <a:extLst>
              <a:ext uri="{FF2B5EF4-FFF2-40B4-BE49-F238E27FC236}">
                <a16:creationId xmlns:a16="http://schemas.microsoft.com/office/drawing/2014/main" id="{DAB963CC-EDD5-4F8F-A1D4-A436611433C8}"/>
              </a:ext>
            </a:extLst>
          </p:cNvPr>
          <p:cNvSpPr txBox="1">
            <a:spLocks/>
          </p:cNvSpPr>
          <p:nvPr/>
        </p:nvSpPr>
        <p:spPr>
          <a:xfrm>
            <a:off x="609766" y="4278677"/>
            <a:ext cx="8064500" cy="788534"/>
          </a:xfrm>
          <a:prstGeom prst="rect">
            <a:avLst/>
          </a:prstGeom>
        </p:spPr>
        <p:txBody>
          <a:bodyPr vert="horz" lIns="0" tIns="45720" rIns="91440" bIns="45720" rtlCol="0" anchor="t" anchorCtr="0">
            <a:normAutofit/>
          </a:bodyPr>
          <a:lstStyle>
            <a:lvl1pPr algn="ctr" defTabSz="914377" rtl="0" eaLnBrk="1" latinLnBrk="0" hangingPunct="1">
              <a:lnSpc>
                <a:spcPct val="100000"/>
              </a:lnSpc>
              <a:spcBef>
                <a:spcPct val="0"/>
              </a:spcBef>
              <a:buNone/>
              <a:defRPr sz="3600" kern="1200">
                <a:solidFill>
                  <a:schemeClr val="tx2"/>
                </a:solidFill>
                <a:latin typeface="+mj-lt"/>
                <a:ea typeface="+mj-ea"/>
                <a:cs typeface="+mj-cs"/>
              </a:defRPr>
            </a:lvl1pPr>
          </a:lstStyle>
          <a:p>
            <a:pPr>
              <a:spcBef>
                <a:spcPts val="0"/>
              </a:spcBef>
            </a:pPr>
            <a:r>
              <a:rPr lang="pl-PL" sz="1800" dirty="0" err="1">
                <a:latin typeface="Segoe UI Light" panose="020B0502040204020203" pitchFamily="34" charset="0"/>
                <a:cs typeface="Segoe UI Light" panose="020B0502040204020203" pitchFamily="34" charset="0"/>
              </a:rPr>
              <a:t>More</a:t>
            </a:r>
            <a:r>
              <a:rPr lang="pl-PL" sz="1800" dirty="0">
                <a:latin typeface="Segoe UI Light" panose="020B0502040204020203" pitchFamily="34" charset="0"/>
                <a:cs typeface="Segoe UI Light" panose="020B0502040204020203" pitchFamily="34" charset="0"/>
              </a:rPr>
              <a:t> </a:t>
            </a:r>
            <a:r>
              <a:rPr lang="pl-PL" sz="1800" dirty="0" err="1">
                <a:latin typeface="Segoe UI Light" panose="020B0502040204020203" pitchFamily="34" charset="0"/>
                <a:cs typeface="Segoe UI Light" panose="020B0502040204020203" pitchFamily="34" charset="0"/>
              </a:rPr>
              <a:t>than</a:t>
            </a:r>
            <a:r>
              <a:rPr lang="pl-PL" sz="1800" dirty="0">
                <a:latin typeface="Segoe UI Light" panose="020B0502040204020203" pitchFamily="34" charset="0"/>
                <a:cs typeface="Segoe UI Light" panose="020B0502040204020203" pitchFamily="34" charset="0"/>
              </a:rPr>
              <a:t> 650 </a:t>
            </a:r>
            <a:r>
              <a:rPr lang="pl-PL" sz="1800" dirty="0" err="1">
                <a:latin typeface="Segoe UI Light" panose="020B0502040204020203" pitchFamily="34" charset="0"/>
                <a:cs typeface="Segoe UI Light" panose="020B0502040204020203" pitchFamily="34" charset="0"/>
              </a:rPr>
              <a:t>years</a:t>
            </a:r>
            <a:endParaRPr lang="pl-PL" sz="1800" dirty="0">
              <a:latin typeface="Segoe UI Light" panose="020B0502040204020203" pitchFamily="34" charset="0"/>
              <a:cs typeface="Segoe UI Light" panose="020B0502040204020203" pitchFamily="34" charset="0"/>
            </a:endParaRPr>
          </a:p>
          <a:p>
            <a:pPr>
              <a:spcBef>
                <a:spcPts val="0"/>
              </a:spcBef>
            </a:pPr>
            <a:r>
              <a:rPr lang="pl-PL" sz="1800" dirty="0">
                <a:latin typeface="Segoe UI Light" panose="020B0502040204020203" pitchFamily="34" charset="0"/>
                <a:cs typeface="Segoe UI Light" panose="020B0502040204020203" pitchFamily="34" charset="0"/>
              </a:rPr>
              <a:t>of </a:t>
            </a:r>
            <a:r>
              <a:rPr lang="pl-PL" sz="1800" dirty="0" err="1">
                <a:latin typeface="Segoe UI Light" panose="020B0502040204020203" pitchFamily="34" charset="0"/>
                <a:cs typeface="Segoe UI Light" panose="020B0502040204020203" pitchFamily="34" charset="0"/>
              </a:rPr>
              <a:t>experience</a:t>
            </a:r>
            <a:r>
              <a:rPr lang="pl-PL" sz="1800" dirty="0">
                <a:latin typeface="Segoe UI Light" panose="020B0502040204020203" pitchFamily="34" charset="0"/>
                <a:cs typeface="Segoe UI Light" panose="020B0502040204020203" pitchFamily="34" charset="0"/>
              </a:rPr>
              <a:t> in </a:t>
            </a:r>
            <a:r>
              <a:rPr lang="pl-PL" sz="1800" dirty="0" err="1">
                <a:latin typeface="Segoe UI Light" panose="020B0502040204020203" pitchFamily="34" charset="0"/>
                <a:cs typeface="Segoe UI Light" panose="020B0502040204020203" pitchFamily="34" charset="0"/>
              </a:rPr>
              <a:t>teaching</a:t>
            </a:r>
            <a:r>
              <a:rPr lang="pl-PL" sz="1800" dirty="0">
                <a:latin typeface="Segoe UI Light" panose="020B0502040204020203" pitchFamily="34" charset="0"/>
                <a:cs typeface="Segoe UI Light" panose="020B0502040204020203" pitchFamily="34" charset="0"/>
              </a:rPr>
              <a:t> and </a:t>
            </a:r>
            <a:r>
              <a:rPr lang="pl-PL" sz="1800" dirty="0" err="1">
                <a:latin typeface="Segoe UI Light" panose="020B0502040204020203" pitchFamily="34" charset="0"/>
                <a:cs typeface="Segoe UI Light" panose="020B0502040204020203" pitchFamily="34" charset="0"/>
              </a:rPr>
              <a:t>research</a:t>
            </a:r>
            <a:endParaRPr lang="pl-PL" sz="1800" dirty="0">
              <a:latin typeface="Segoe UI Light" panose="020B0502040204020203" pitchFamily="34" charset="0"/>
              <a:cs typeface="Segoe UI Light" panose="020B0502040204020203" pitchFamily="34" charset="0"/>
            </a:endParaRPr>
          </a:p>
        </p:txBody>
      </p:sp>
      <p:cxnSp>
        <p:nvCxnSpPr>
          <p:cNvPr id="8" name="Łącznik prostoliniowy 5">
            <a:extLst>
              <a:ext uri="{FF2B5EF4-FFF2-40B4-BE49-F238E27FC236}">
                <a16:creationId xmlns:a16="http://schemas.microsoft.com/office/drawing/2014/main" id="{CE6AADB4-8B3D-CA08-25C2-50C6E29E7661}"/>
              </a:ext>
            </a:extLst>
          </p:cNvPr>
          <p:cNvCxnSpPr>
            <a:cxnSpLocks/>
          </p:cNvCxnSpPr>
          <p:nvPr/>
        </p:nvCxnSpPr>
        <p:spPr>
          <a:xfrm>
            <a:off x="1977210" y="5151137"/>
            <a:ext cx="5189580" cy="0"/>
          </a:xfrm>
          <a:prstGeom prst="line">
            <a:avLst/>
          </a:prstGeom>
          <a:ln w="9525">
            <a:solidFill>
              <a:srgbClr val="00519E"/>
            </a:solidFill>
          </a:ln>
        </p:spPr>
        <p:style>
          <a:lnRef idx="1">
            <a:schemeClr val="accent1"/>
          </a:lnRef>
          <a:fillRef idx="0">
            <a:schemeClr val="accent1"/>
          </a:fillRef>
          <a:effectRef idx="0">
            <a:schemeClr val="accent1"/>
          </a:effectRef>
          <a:fontRef idx="minor">
            <a:schemeClr val="tx1"/>
          </a:fontRef>
        </p:style>
      </p:cxnSp>
      <p:grpSp>
        <p:nvGrpSpPr>
          <p:cNvPr id="13" name="Grupa 12">
            <a:extLst>
              <a:ext uri="{FF2B5EF4-FFF2-40B4-BE49-F238E27FC236}">
                <a16:creationId xmlns:a16="http://schemas.microsoft.com/office/drawing/2014/main" id="{4268538C-4872-03F1-0B2B-9EFC390AC2B0}"/>
              </a:ext>
            </a:extLst>
          </p:cNvPr>
          <p:cNvGrpSpPr/>
          <p:nvPr/>
        </p:nvGrpSpPr>
        <p:grpSpPr>
          <a:xfrm>
            <a:off x="2957247" y="5485170"/>
            <a:ext cx="3229505" cy="1027318"/>
            <a:chOff x="2227791" y="5318355"/>
            <a:chExt cx="3753909" cy="1194133"/>
          </a:xfrm>
        </p:grpSpPr>
        <p:pic>
          <p:nvPicPr>
            <p:cNvPr id="6" name="Obraz 5">
              <a:extLst>
                <a:ext uri="{FF2B5EF4-FFF2-40B4-BE49-F238E27FC236}">
                  <a16:creationId xmlns:a16="http://schemas.microsoft.com/office/drawing/2014/main" id="{E0A942E4-5CA9-EE43-554A-F463F709C0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3412" y="5356277"/>
              <a:ext cx="1118288" cy="1118288"/>
            </a:xfrm>
            <a:prstGeom prst="rect">
              <a:avLst/>
            </a:prstGeom>
          </p:spPr>
        </p:pic>
        <p:pic>
          <p:nvPicPr>
            <p:cNvPr id="12" name="Obraz 11" descr="Obraz zawierający tekst, Czcionka, logo, Grafika&#10;&#10;Opis wygenerowany automatycznie">
              <a:extLst>
                <a:ext uri="{FF2B5EF4-FFF2-40B4-BE49-F238E27FC236}">
                  <a16:creationId xmlns:a16="http://schemas.microsoft.com/office/drawing/2014/main" id="{EC3C0B1F-F66E-F411-CA30-9ACC63006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7791" y="5318355"/>
              <a:ext cx="2414225" cy="1194133"/>
            </a:xfrm>
            <a:prstGeom prst="rect">
              <a:avLst/>
            </a:prstGeom>
          </p:spPr>
        </p:pic>
      </p:grpSp>
    </p:spTree>
    <p:extLst>
      <p:ext uri="{BB962C8B-B14F-4D97-AF65-F5344CB8AC3E}">
        <p14:creationId xmlns:p14="http://schemas.microsoft.com/office/powerpoint/2010/main" val="388940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Sprzęt medyczny, Technik, w pomieszczeniu, Przyrząd naukowy&#10;&#10;Opis wygenerowany automatycznie">
            <a:extLst>
              <a:ext uri="{FF2B5EF4-FFF2-40B4-BE49-F238E27FC236}">
                <a16:creationId xmlns:a16="http://schemas.microsoft.com/office/drawing/2014/main" id="{0D7D4BCF-3793-555E-79C1-7CDAC1921048}"/>
              </a:ext>
            </a:extLst>
          </p:cNvPr>
          <p:cNvPicPr>
            <a:picLocks noChangeAspect="1"/>
          </p:cNvPicPr>
          <p:nvPr/>
        </p:nvPicPr>
        <p:blipFill rotWithShape="1">
          <a:blip r:embed="rId2">
            <a:extLst>
              <a:ext uri="{28A0092B-C50C-407E-A947-70E740481C1C}">
                <a14:useLocalDpi xmlns:a14="http://schemas.microsoft.com/office/drawing/2010/main" val="0"/>
              </a:ext>
            </a:extLst>
          </a:blip>
          <a:srcRect l="22275" r="2733"/>
          <a:stretch/>
        </p:blipFill>
        <p:spPr>
          <a:xfrm>
            <a:off x="0" y="0"/>
            <a:ext cx="9143999" cy="6858000"/>
          </a:xfrm>
          <a:prstGeom prst="rect">
            <a:avLst/>
          </a:prstGeom>
        </p:spPr>
      </p:pic>
      <p:sp>
        <p:nvSpPr>
          <p:cNvPr id="59" name="Tytuł 1">
            <a:extLst>
              <a:ext uri="{FF2B5EF4-FFF2-40B4-BE49-F238E27FC236}">
                <a16:creationId xmlns:a16="http://schemas.microsoft.com/office/drawing/2014/main" id="{1FD73317-044A-43D7-A309-6B593D049442}"/>
              </a:ext>
            </a:extLst>
          </p:cNvPr>
          <p:cNvSpPr txBox="1">
            <a:spLocks/>
          </p:cNvSpPr>
          <p:nvPr/>
        </p:nvSpPr>
        <p:spPr>
          <a:xfrm>
            <a:off x="539748" y="345531"/>
            <a:ext cx="8064501" cy="417187"/>
          </a:xfrm>
          <a:prstGeom prst="rect">
            <a:avLst/>
          </a:prstGeom>
        </p:spPr>
        <p:txBody>
          <a:bodyPr lIns="0">
            <a:noAutofit/>
          </a:bodyPr>
          <a:lstStyle>
            <a:lvl1pPr algn="l" defTabSz="914377" rtl="0" eaLnBrk="1" latinLnBrk="0" hangingPunct="1">
              <a:lnSpc>
                <a:spcPct val="90000"/>
              </a:lnSpc>
              <a:spcBef>
                <a:spcPct val="0"/>
              </a:spcBef>
              <a:buNone/>
              <a:defRPr sz="2400" kern="1200">
                <a:solidFill>
                  <a:schemeClr val="tx2"/>
                </a:solidFill>
                <a:latin typeface="+mj-lt"/>
                <a:ea typeface="+mj-ea"/>
                <a:cs typeface="+mj-cs"/>
              </a:defRPr>
            </a:lvl1pPr>
          </a:lstStyle>
          <a:p>
            <a:r>
              <a:rPr lang="pl-PL" sz="2200" dirty="0">
                <a:solidFill>
                  <a:schemeClr val="bg1"/>
                </a:solidFill>
                <a:latin typeface="Segoe UI Light" panose="020B0502040204020203" pitchFamily="34" charset="0"/>
                <a:cs typeface="Segoe UI Light" panose="020B0502040204020203" pitchFamily="34" charset="0"/>
              </a:rPr>
              <a:t>JUMC in </a:t>
            </a:r>
            <a:r>
              <a:rPr lang="pl-PL" sz="2200" dirty="0" err="1">
                <a:solidFill>
                  <a:schemeClr val="bg1"/>
                </a:solidFill>
                <a:latin typeface="Segoe UI Light" panose="020B0502040204020203" pitchFamily="34" charset="0"/>
                <a:cs typeface="Segoe UI Light" panose="020B0502040204020203" pitchFamily="34" charset="0"/>
              </a:rPr>
              <a:t>rankings</a:t>
            </a:r>
            <a:endParaRPr lang="pl-PL" sz="2200" dirty="0">
              <a:solidFill>
                <a:schemeClr val="bg1"/>
              </a:solidFill>
              <a:latin typeface="Segoe UI Light" panose="020B0502040204020203" pitchFamily="34" charset="0"/>
              <a:cs typeface="Segoe UI Light" panose="020B0502040204020203" pitchFamily="34" charset="0"/>
            </a:endParaRPr>
          </a:p>
        </p:txBody>
      </p:sp>
      <p:cxnSp>
        <p:nvCxnSpPr>
          <p:cNvPr id="60" name="Łącznik prosty 59">
            <a:extLst>
              <a:ext uri="{FF2B5EF4-FFF2-40B4-BE49-F238E27FC236}">
                <a16:creationId xmlns:a16="http://schemas.microsoft.com/office/drawing/2014/main" id="{10CC45F7-A92D-4BB6-9F57-336C02AC5910}"/>
              </a:ext>
            </a:extLst>
          </p:cNvPr>
          <p:cNvCxnSpPr>
            <a:cxnSpLocks/>
          </p:cNvCxnSpPr>
          <p:nvPr/>
        </p:nvCxnSpPr>
        <p:spPr>
          <a:xfrm>
            <a:off x="539749" y="800100"/>
            <a:ext cx="806450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8624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98751279-3D80-432F-9EC3-F3B9A8D306F3}"/>
              </a:ext>
            </a:extLst>
          </p:cNvPr>
          <p:cNvSpPr>
            <a:spLocks noGrp="1"/>
          </p:cNvSpPr>
          <p:nvPr>
            <p:ph type="title"/>
          </p:nvPr>
        </p:nvSpPr>
        <p:spPr/>
        <p:txBody>
          <a:bodyPr>
            <a:normAutofit fontScale="90000"/>
          </a:bodyPr>
          <a:lstStyle/>
          <a:p>
            <a:r>
              <a:rPr lang="pl-PL" dirty="0"/>
              <a:t>JUMC in </a:t>
            </a:r>
            <a:r>
              <a:rPr lang="pl-PL" dirty="0" err="1"/>
              <a:t>rankings</a:t>
            </a:r>
            <a:endParaRPr lang="pl-PL" dirty="0"/>
          </a:p>
        </p:txBody>
      </p:sp>
      <p:pic>
        <p:nvPicPr>
          <p:cNvPr id="24" name="Obraz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600" y="6364584"/>
            <a:ext cx="1377404" cy="436265"/>
          </a:xfrm>
          <a:prstGeom prst="rect">
            <a:avLst/>
          </a:prstGeom>
        </p:spPr>
      </p:pic>
      <p:grpSp>
        <p:nvGrpSpPr>
          <p:cNvPr id="23" name="Grupa 22">
            <a:extLst>
              <a:ext uri="{FF2B5EF4-FFF2-40B4-BE49-F238E27FC236}">
                <a16:creationId xmlns:a16="http://schemas.microsoft.com/office/drawing/2014/main" id="{83B069D2-D742-96CB-6005-210FBDCD5C63}"/>
              </a:ext>
            </a:extLst>
          </p:cNvPr>
          <p:cNvGrpSpPr/>
          <p:nvPr/>
        </p:nvGrpSpPr>
        <p:grpSpPr>
          <a:xfrm>
            <a:off x="539750" y="998214"/>
            <a:ext cx="7238348" cy="1041311"/>
            <a:chOff x="859592" y="980369"/>
            <a:chExt cx="7238348" cy="1041311"/>
          </a:xfrm>
        </p:grpSpPr>
        <p:pic>
          <p:nvPicPr>
            <p:cNvPr id="7" name="Obraz 6" descr="Obraz zawierający tekst, Czcionka, logo, Jaskrawoniebieski&#10;&#10;Opis wygenerowany automatycznie">
              <a:extLst>
                <a:ext uri="{FF2B5EF4-FFF2-40B4-BE49-F238E27FC236}">
                  <a16:creationId xmlns:a16="http://schemas.microsoft.com/office/drawing/2014/main" id="{2DDC408F-203B-BDCC-FF64-8973EB6C9A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592" y="1052558"/>
              <a:ext cx="2078850" cy="676197"/>
            </a:xfrm>
            <a:prstGeom prst="rect">
              <a:avLst/>
            </a:prstGeom>
          </p:spPr>
        </p:pic>
        <p:sp>
          <p:nvSpPr>
            <p:cNvPr id="11" name="pole tekstowe 10">
              <a:extLst>
                <a:ext uri="{FF2B5EF4-FFF2-40B4-BE49-F238E27FC236}">
                  <a16:creationId xmlns:a16="http://schemas.microsoft.com/office/drawing/2014/main" id="{95E3ED89-CB3D-9864-AB69-A532DC1EF16A}"/>
                </a:ext>
              </a:extLst>
            </p:cNvPr>
            <p:cNvSpPr txBox="1"/>
            <p:nvPr/>
          </p:nvSpPr>
          <p:spPr>
            <a:xfrm>
              <a:off x="3451980" y="980369"/>
              <a:ext cx="4645960" cy="1041311"/>
            </a:xfrm>
            <a:prstGeom prst="rect">
              <a:avLst/>
            </a:prstGeom>
            <a:noFill/>
          </p:spPr>
          <p:txBody>
            <a:bodyPr wrap="square" rtlCol="0">
              <a:spAutoFit/>
            </a:bodyPr>
            <a:lstStyle/>
            <a:p>
              <a:pPr>
                <a:spcAft>
                  <a:spcPts val="200"/>
                </a:spcAft>
              </a:pPr>
              <a:r>
                <a:rPr lang="pl-PL" sz="1100" dirty="0" err="1">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Clinical</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a:t>
              </a:r>
              <a:r>
                <a:rPr lang="pl-PL" sz="1100" dirty="0" err="1">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Medicine</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 </a:t>
              </a:r>
              <a:r>
                <a:rPr lang="pl-PL" sz="1100" b="1" dirty="0">
                  <a:solidFill>
                    <a:srgbClr val="00519E"/>
                  </a:solidFill>
                  <a:effectLst/>
                  <a:latin typeface="Segoe UI" panose="020B0502040204020203" pitchFamily="34" charset="0"/>
                  <a:ea typeface="Calibri" panose="020F0502020204030204" pitchFamily="34" charset="0"/>
                  <a:cs typeface="Segoe UI" panose="020B0502040204020203" pitchFamily="34" charset="0"/>
                </a:rPr>
                <a:t>201-300</a:t>
              </a:r>
            </a:p>
            <a:p>
              <a:pPr>
                <a:spcAft>
                  <a:spcPts val="200"/>
                </a:spcAft>
              </a:pP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Public </a:t>
              </a:r>
              <a:r>
                <a:rPr lang="pl-PL" sz="1100" dirty="0" err="1">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Health</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 </a:t>
              </a:r>
              <a:r>
                <a:rPr lang="pl-PL" sz="1100" b="1" dirty="0">
                  <a:solidFill>
                    <a:srgbClr val="00519E"/>
                  </a:solidFill>
                  <a:effectLst/>
                  <a:latin typeface="Segoe UI" panose="020B0502040204020203" pitchFamily="34" charset="0"/>
                  <a:ea typeface="Calibri" panose="020F0502020204030204" pitchFamily="34" charset="0"/>
                  <a:cs typeface="Segoe UI" panose="020B0502040204020203" pitchFamily="34" charset="0"/>
                </a:rPr>
                <a:t>101-150</a:t>
              </a:r>
            </a:p>
            <a:p>
              <a:pPr>
                <a:spcAft>
                  <a:spcPts val="200"/>
                </a:spcAft>
              </a:pPr>
              <a:r>
                <a:rPr lang="pl-PL" sz="1100" dirty="0" err="1">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Dentistry&amp;Oral</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a:t>
              </a:r>
              <a:r>
                <a:rPr lang="pl-PL" sz="1100" dirty="0" err="1">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Sciences</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 </a:t>
              </a:r>
              <a:r>
                <a:rPr lang="pl-PL" sz="1100" b="1" dirty="0">
                  <a:solidFill>
                    <a:srgbClr val="00519E"/>
                  </a:solidFill>
                  <a:effectLst/>
                  <a:latin typeface="Segoe UI" panose="020B0502040204020203" pitchFamily="34" charset="0"/>
                  <a:ea typeface="Calibri" panose="020F0502020204030204" pitchFamily="34" charset="0"/>
                  <a:cs typeface="Segoe UI" panose="020B0502040204020203" pitchFamily="34" charset="0"/>
                </a:rPr>
                <a:t>201-300</a:t>
              </a:r>
            </a:p>
            <a:p>
              <a:pPr>
                <a:spcAft>
                  <a:spcPts val="200"/>
                </a:spcAft>
              </a:pPr>
              <a:r>
                <a:rPr lang="pl-PL" sz="1100" dirty="0" err="1">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Medical</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Technology – </a:t>
              </a:r>
              <a:r>
                <a:rPr lang="pl-PL" sz="1100" b="1" dirty="0">
                  <a:solidFill>
                    <a:srgbClr val="00519E"/>
                  </a:solidFill>
                  <a:effectLst/>
                  <a:latin typeface="Segoe UI" panose="020B0502040204020203" pitchFamily="34" charset="0"/>
                  <a:ea typeface="Calibri" panose="020F0502020204030204" pitchFamily="34" charset="0"/>
                  <a:cs typeface="Segoe UI" panose="020B0502040204020203" pitchFamily="34" charset="0"/>
                </a:rPr>
                <a:t>201-300</a:t>
              </a:r>
            </a:p>
            <a:p>
              <a:pPr>
                <a:spcAft>
                  <a:spcPts val="200"/>
                </a:spcAft>
              </a:pPr>
              <a:r>
                <a:rPr lang="pl-PL" sz="1100" dirty="0" err="1">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Pharmacy&amp;Pharmaceutical</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a:t>
              </a:r>
              <a:r>
                <a:rPr lang="pl-PL" sz="1100" dirty="0" err="1">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Sciences</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 </a:t>
              </a:r>
              <a:r>
                <a:rPr lang="pl-PL" sz="1100" b="1" dirty="0">
                  <a:solidFill>
                    <a:srgbClr val="00519E"/>
                  </a:solidFill>
                  <a:effectLst/>
                  <a:latin typeface="Segoe UI" panose="020B0502040204020203" pitchFamily="34" charset="0"/>
                  <a:ea typeface="Calibri" panose="020F0502020204030204" pitchFamily="34" charset="0"/>
                  <a:cs typeface="Segoe UI" panose="020B0502040204020203" pitchFamily="34" charset="0"/>
                </a:rPr>
                <a:t>201-300</a:t>
              </a:r>
              <a:endParaRPr lang="pl-PL" sz="1100" b="1" dirty="0">
                <a:latin typeface="Segoe UI" panose="020B0502040204020203" pitchFamily="34" charset="0"/>
                <a:cs typeface="Segoe UI" panose="020B0502040204020203" pitchFamily="34" charset="0"/>
              </a:endParaRPr>
            </a:p>
          </p:txBody>
        </p:sp>
      </p:grpSp>
      <p:grpSp>
        <p:nvGrpSpPr>
          <p:cNvPr id="26" name="Grupa 25">
            <a:extLst>
              <a:ext uri="{FF2B5EF4-FFF2-40B4-BE49-F238E27FC236}">
                <a16:creationId xmlns:a16="http://schemas.microsoft.com/office/drawing/2014/main" id="{ABD99D7B-242C-8B82-4912-6A1A4D5645E2}"/>
              </a:ext>
            </a:extLst>
          </p:cNvPr>
          <p:cNvGrpSpPr/>
          <p:nvPr/>
        </p:nvGrpSpPr>
        <p:grpSpPr>
          <a:xfrm>
            <a:off x="554132" y="3694575"/>
            <a:ext cx="7238254" cy="803058"/>
            <a:chOff x="873974" y="3766833"/>
            <a:chExt cx="7238254" cy="803058"/>
          </a:xfrm>
        </p:grpSpPr>
        <p:pic>
          <p:nvPicPr>
            <p:cNvPr id="9" name="Obraz 8" descr="Obraz zawierający Czcionka, zrzut ekranu, tekst, Grafika&#10;&#10;Opis wygenerowany automatycznie">
              <a:extLst>
                <a:ext uri="{FF2B5EF4-FFF2-40B4-BE49-F238E27FC236}">
                  <a16:creationId xmlns:a16="http://schemas.microsoft.com/office/drawing/2014/main" id="{6329FFFD-93EE-200F-77D6-740221A7F3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974" y="3802645"/>
              <a:ext cx="2093749" cy="767246"/>
            </a:xfrm>
            <a:prstGeom prst="rect">
              <a:avLst/>
            </a:prstGeom>
          </p:spPr>
        </p:pic>
        <p:sp>
          <p:nvSpPr>
            <p:cNvPr id="12" name="pole tekstowe 11">
              <a:extLst>
                <a:ext uri="{FF2B5EF4-FFF2-40B4-BE49-F238E27FC236}">
                  <a16:creationId xmlns:a16="http://schemas.microsoft.com/office/drawing/2014/main" id="{A5367AA7-BDD8-8341-9356-BCDB0BAA7956}"/>
                </a:ext>
              </a:extLst>
            </p:cNvPr>
            <p:cNvSpPr txBox="1"/>
            <p:nvPr/>
          </p:nvSpPr>
          <p:spPr>
            <a:xfrm>
              <a:off x="3466268" y="3766833"/>
              <a:ext cx="4645960" cy="456535"/>
            </a:xfrm>
            <a:prstGeom prst="rect">
              <a:avLst/>
            </a:prstGeom>
            <a:noFill/>
          </p:spPr>
          <p:txBody>
            <a:bodyPr wrap="square" rtlCol="0">
              <a:spAutoFit/>
            </a:bodyPr>
            <a:lstStyle/>
            <a:p>
              <a:pPr>
                <a:spcAft>
                  <a:spcPts val="200"/>
                </a:spcAft>
              </a:pPr>
              <a:r>
                <a:rPr lang="pl-PL" sz="1100" dirty="0" err="1">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Medicine</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 </a:t>
              </a:r>
              <a:r>
                <a:rPr lang="pl-PL" sz="1100" b="1" dirty="0">
                  <a:solidFill>
                    <a:srgbClr val="00519E"/>
                  </a:solidFill>
                  <a:effectLst/>
                  <a:latin typeface="Segoe UI" panose="020B0502040204020203" pitchFamily="34" charset="0"/>
                  <a:ea typeface="Calibri" panose="020F0502020204030204" pitchFamily="34" charset="0"/>
                  <a:cs typeface="Segoe UI" panose="020B0502040204020203" pitchFamily="34" charset="0"/>
                </a:rPr>
                <a:t>251-300</a:t>
              </a:r>
            </a:p>
            <a:p>
              <a:pPr>
                <a:spcAft>
                  <a:spcPts val="200"/>
                </a:spcAft>
              </a:pPr>
              <a:r>
                <a:rPr lang="pl-PL" sz="1100" dirty="0" err="1">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Pharmacy</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&amp; </a:t>
              </a:r>
              <a:r>
                <a:rPr lang="pl-PL" sz="1100" dirty="0" err="1">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Pharmacology</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 </a:t>
              </a:r>
              <a:r>
                <a:rPr lang="pl-PL" sz="1100" b="1" dirty="0">
                  <a:solidFill>
                    <a:srgbClr val="00519E"/>
                  </a:solidFill>
                  <a:effectLst/>
                  <a:latin typeface="Segoe UI" panose="020B0502040204020203" pitchFamily="34" charset="0"/>
                  <a:ea typeface="Calibri" panose="020F0502020204030204" pitchFamily="34" charset="0"/>
                  <a:cs typeface="Segoe UI" panose="020B0502040204020203" pitchFamily="34" charset="0"/>
                </a:rPr>
                <a:t>201-250</a:t>
              </a:r>
              <a:endParaRPr lang="pl-PL" sz="1100" b="1" dirty="0">
                <a:latin typeface="Segoe UI" panose="020B0502040204020203" pitchFamily="34" charset="0"/>
                <a:cs typeface="Segoe UI" panose="020B0502040204020203" pitchFamily="34" charset="0"/>
              </a:endParaRPr>
            </a:p>
          </p:txBody>
        </p:sp>
      </p:grpSp>
      <p:grpSp>
        <p:nvGrpSpPr>
          <p:cNvPr id="25" name="Grupa 24">
            <a:extLst>
              <a:ext uri="{FF2B5EF4-FFF2-40B4-BE49-F238E27FC236}">
                <a16:creationId xmlns:a16="http://schemas.microsoft.com/office/drawing/2014/main" id="{33C5D33D-862D-D599-58AB-EC094180DAB8}"/>
              </a:ext>
            </a:extLst>
          </p:cNvPr>
          <p:cNvGrpSpPr/>
          <p:nvPr/>
        </p:nvGrpSpPr>
        <p:grpSpPr>
          <a:xfrm>
            <a:off x="482600" y="2209296"/>
            <a:ext cx="7300261" cy="1236236"/>
            <a:chOff x="802442" y="2249328"/>
            <a:chExt cx="7300261" cy="1236236"/>
          </a:xfrm>
        </p:grpSpPr>
        <p:pic>
          <p:nvPicPr>
            <p:cNvPr id="8" name="Obraz 7" descr="Obraz zawierający tekst, Czcionka, logo, Grafika&#10;&#10;Opis wygenerowany automatycznie">
              <a:extLst>
                <a:ext uri="{FF2B5EF4-FFF2-40B4-BE49-F238E27FC236}">
                  <a16:creationId xmlns:a16="http://schemas.microsoft.com/office/drawing/2014/main" id="{A8B0C47C-3E2B-93E4-4EAB-B5E26C23AF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442" y="2308142"/>
              <a:ext cx="1175576" cy="960054"/>
            </a:xfrm>
            <a:prstGeom prst="rect">
              <a:avLst/>
            </a:prstGeom>
          </p:spPr>
        </p:pic>
        <p:sp>
          <p:nvSpPr>
            <p:cNvPr id="13" name="pole tekstowe 12">
              <a:extLst>
                <a:ext uri="{FF2B5EF4-FFF2-40B4-BE49-F238E27FC236}">
                  <a16:creationId xmlns:a16="http://schemas.microsoft.com/office/drawing/2014/main" id="{82AEE82D-70D9-D403-B172-CEDF0CC90EB5}"/>
                </a:ext>
              </a:extLst>
            </p:cNvPr>
            <p:cNvSpPr txBox="1"/>
            <p:nvPr/>
          </p:nvSpPr>
          <p:spPr>
            <a:xfrm>
              <a:off x="3456743" y="2249328"/>
              <a:ext cx="4645960" cy="1236236"/>
            </a:xfrm>
            <a:prstGeom prst="rect">
              <a:avLst/>
            </a:prstGeom>
            <a:noFill/>
          </p:spPr>
          <p:txBody>
            <a:bodyPr wrap="square" rtlCol="0">
              <a:spAutoFit/>
            </a:bodyPr>
            <a:lstStyle/>
            <a:p>
              <a:pPr>
                <a:spcAft>
                  <a:spcPts val="200"/>
                </a:spcAft>
              </a:pPr>
              <a:r>
                <a:rPr lang="pl-PL" sz="1100" dirty="0" err="1">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Cardiac</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and </a:t>
              </a:r>
              <a:r>
                <a:rPr lang="pl-PL" sz="1100" dirty="0" err="1">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Cardiovascular</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Systems – </a:t>
              </a:r>
              <a:r>
                <a:rPr lang="pl-PL" sz="1100" b="1" dirty="0">
                  <a:solidFill>
                    <a:srgbClr val="00519E"/>
                  </a:solidFill>
                  <a:effectLst/>
                  <a:latin typeface="Segoe UI" panose="020B0502040204020203" pitchFamily="34" charset="0"/>
                  <a:ea typeface="Calibri" panose="020F0502020204030204" pitchFamily="34" charset="0"/>
                  <a:cs typeface="Segoe UI" panose="020B0502040204020203" pitchFamily="34" charset="0"/>
                </a:rPr>
                <a:t>190</a:t>
              </a:r>
            </a:p>
            <a:p>
              <a:pPr>
                <a:spcAft>
                  <a:spcPts val="200"/>
                </a:spcAft>
              </a:pPr>
              <a:r>
                <a:rPr lang="pl-PL" sz="1100" dirty="0" err="1">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Clinical</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a:t>
              </a:r>
              <a:r>
                <a:rPr lang="pl-PL" sz="1100" dirty="0" err="1">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Medicine</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 </a:t>
              </a:r>
              <a:r>
                <a:rPr lang="pl-PL" sz="1100" b="1" dirty="0">
                  <a:solidFill>
                    <a:srgbClr val="00519E"/>
                  </a:solidFill>
                  <a:effectLst/>
                  <a:latin typeface="Segoe UI" panose="020B0502040204020203" pitchFamily="34" charset="0"/>
                  <a:ea typeface="Calibri" panose="020F0502020204030204" pitchFamily="34" charset="0"/>
                  <a:cs typeface="Segoe UI" panose="020B0502040204020203" pitchFamily="34" charset="0"/>
                </a:rPr>
                <a:t>170</a:t>
              </a:r>
            </a:p>
            <a:p>
              <a:pPr>
                <a:spcAft>
                  <a:spcPts val="200"/>
                </a:spcAft>
              </a:pPr>
              <a:r>
                <a:rPr lang="pl-PL" sz="1100" dirty="0" err="1">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Endocrinology</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and </a:t>
              </a:r>
              <a:r>
                <a:rPr lang="pl-PL" sz="1100" dirty="0" err="1">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metabolism</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 </a:t>
              </a:r>
              <a:r>
                <a:rPr lang="pl-PL" sz="1100" b="1" dirty="0">
                  <a:solidFill>
                    <a:srgbClr val="00519E"/>
                  </a:solidFill>
                  <a:effectLst/>
                  <a:latin typeface="Segoe UI" panose="020B0502040204020203" pitchFamily="34" charset="0"/>
                  <a:ea typeface="Calibri" panose="020F0502020204030204" pitchFamily="34" charset="0"/>
                  <a:cs typeface="Segoe UI" panose="020B0502040204020203" pitchFamily="34" charset="0"/>
                </a:rPr>
                <a:t>208</a:t>
              </a:r>
            </a:p>
            <a:p>
              <a:pPr>
                <a:spcAft>
                  <a:spcPts val="200"/>
                </a:spcAft>
              </a:pPr>
              <a:r>
                <a:rPr lang="pl-PL" sz="1100" dirty="0" err="1">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Neuroscience</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and </a:t>
              </a:r>
              <a:r>
                <a:rPr lang="pl-PL" sz="1100" dirty="0" err="1">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behavior</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 </a:t>
              </a:r>
              <a:r>
                <a:rPr lang="pl-PL" sz="1100" b="1" dirty="0">
                  <a:solidFill>
                    <a:srgbClr val="00519E"/>
                  </a:solidFill>
                  <a:effectLst/>
                  <a:latin typeface="Segoe UI" panose="020B0502040204020203" pitchFamily="34" charset="0"/>
                  <a:ea typeface="Calibri" panose="020F0502020204030204" pitchFamily="34" charset="0"/>
                  <a:cs typeface="Segoe UI" panose="020B0502040204020203" pitchFamily="34" charset="0"/>
                </a:rPr>
                <a:t>290</a:t>
              </a:r>
            </a:p>
            <a:p>
              <a:pPr>
                <a:spcAft>
                  <a:spcPts val="200"/>
                </a:spcAft>
              </a:pPr>
              <a:r>
                <a:rPr lang="pl-PL" sz="1100" dirty="0" err="1">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Pharmacology</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and </a:t>
              </a:r>
              <a:r>
                <a:rPr lang="pl-PL" sz="1100" dirty="0" err="1">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toxicology</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 </a:t>
              </a:r>
              <a:r>
                <a:rPr lang="pl-PL" sz="1100" b="1" dirty="0">
                  <a:solidFill>
                    <a:srgbClr val="00519E"/>
                  </a:solidFill>
                  <a:effectLst/>
                  <a:latin typeface="Segoe UI" panose="020B0502040204020203" pitchFamily="34" charset="0"/>
                  <a:ea typeface="Calibri" panose="020F0502020204030204" pitchFamily="34" charset="0"/>
                  <a:cs typeface="Segoe UI" panose="020B0502040204020203" pitchFamily="34" charset="0"/>
                </a:rPr>
                <a:t>193</a:t>
              </a:r>
            </a:p>
            <a:p>
              <a:pPr>
                <a:spcAft>
                  <a:spcPts val="200"/>
                </a:spcAft>
              </a:pP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Public, </a:t>
              </a:r>
              <a:r>
                <a:rPr lang="pl-PL" sz="1100" dirty="0" err="1">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environmental</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and </a:t>
              </a:r>
              <a:r>
                <a:rPr lang="pl-PL" sz="1100" dirty="0" err="1">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occupational</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a:t>
              </a:r>
              <a:r>
                <a:rPr lang="pl-PL" sz="1100" dirty="0" err="1">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health</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 </a:t>
              </a:r>
              <a:r>
                <a:rPr lang="pl-PL" sz="1100" b="1" dirty="0">
                  <a:solidFill>
                    <a:srgbClr val="00519E"/>
                  </a:solidFill>
                  <a:effectLst/>
                  <a:latin typeface="Segoe UI" panose="020B0502040204020203" pitchFamily="34" charset="0"/>
                  <a:ea typeface="Calibri" panose="020F0502020204030204" pitchFamily="34" charset="0"/>
                  <a:cs typeface="Segoe UI" panose="020B0502040204020203" pitchFamily="34" charset="0"/>
                </a:rPr>
                <a:t>120</a:t>
              </a:r>
              <a:endParaRPr lang="pl-PL" sz="1100" b="1" dirty="0">
                <a:latin typeface="Segoe UI" panose="020B0502040204020203" pitchFamily="34" charset="0"/>
                <a:cs typeface="Segoe UI" panose="020B0502040204020203" pitchFamily="34" charset="0"/>
              </a:endParaRPr>
            </a:p>
          </p:txBody>
        </p:sp>
      </p:grpSp>
      <p:grpSp>
        <p:nvGrpSpPr>
          <p:cNvPr id="27" name="Grupa 26">
            <a:extLst>
              <a:ext uri="{FF2B5EF4-FFF2-40B4-BE49-F238E27FC236}">
                <a16:creationId xmlns:a16="http://schemas.microsoft.com/office/drawing/2014/main" id="{7B469972-5691-9EBF-59B0-BACB0630F675}"/>
              </a:ext>
            </a:extLst>
          </p:cNvPr>
          <p:cNvGrpSpPr/>
          <p:nvPr/>
        </p:nvGrpSpPr>
        <p:grpSpPr>
          <a:xfrm>
            <a:off x="418932" y="4690262"/>
            <a:ext cx="8067843" cy="1446550"/>
            <a:chOff x="821740" y="4745389"/>
            <a:chExt cx="8067843" cy="1446550"/>
          </a:xfrm>
        </p:grpSpPr>
        <p:pic>
          <p:nvPicPr>
            <p:cNvPr id="10" name="Obraz 9" descr="Obraz zawierający tekst, Czcionka, logo, Grafika&#10;&#10;Opis wygenerowany automatycznie">
              <a:extLst>
                <a:ext uri="{FF2B5EF4-FFF2-40B4-BE49-F238E27FC236}">
                  <a16:creationId xmlns:a16="http://schemas.microsoft.com/office/drawing/2014/main" id="{1C5AD083-17B4-5C55-F0F1-10D9D88DAC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1740" y="4823991"/>
              <a:ext cx="1239244" cy="1099855"/>
            </a:xfrm>
            <a:prstGeom prst="rect">
              <a:avLst/>
            </a:prstGeom>
          </p:spPr>
        </p:pic>
        <p:sp>
          <p:nvSpPr>
            <p:cNvPr id="14" name="pole tekstowe 13">
              <a:extLst>
                <a:ext uri="{FF2B5EF4-FFF2-40B4-BE49-F238E27FC236}">
                  <a16:creationId xmlns:a16="http://schemas.microsoft.com/office/drawing/2014/main" id="{05812567-7A2F-7195-89C5-3B5E51160301}"/>
                </a:ext>
              </a:extLst>
            </p:cNvPr>
            <p:cNvSpPr txBox="1"/>
            <p:nvPr/>
          </p:nvSpPr>
          <p:spPr>
            <a:xfrm>
              <a:off x="3544473" y="4745389"/>
              <a:ext cx="2573335" cy="938719"/>
            </a:xfrm>
            <a:prstGeom prst="rect">
              <a:avLst/>
            </a:prstGeom>
            <a:noFill/>
          </p:spPr>
          <p:txBody>
            <a:bodyPr wrap="square" rtlCol="0">
              <a:spAutoFit/>
            </a:bodyPr>
            <a:lstStyle/>
            <a:p>
              <a:pPr>
                <a:spcAft>
                  <a:spcPts val="200"/>
                </a:spcAft>
              </a:pP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Out of the 12 </a:t>
              </a:r>
              <a:r>
                <a:rPr lang="pl-PL" sz="1100" dirty="0" err="1">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medical</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and </a:t>
              </a:r>
              <a:r>
                <a:rPr lang="pl-PL" sz="1100" dirty="0" err="1">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health</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a:t>
              </a:r>
              <a:r>
                <a:rPr lang="pl-PL" sz="1100" dirty="0" err="1">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sciences</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a:t>
              </a:r>
              <a:r>
                <a:rPr lang="pl-PL" sz="1100" dirty="0" err="1">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study</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a:t>
              </a:r>
              <a:r>
                <a:rPr lang="pl-PL" sz="1100" dirty="0" err="1">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programms</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a:t>
              </a:r>
              <a:r>
                <a:rPr lang="pl-PL" sz="1100" dirty="0" err="1">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that</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a:t>
              </a:r>
              <a:r>
                <a:rPr lang="pl-PL" sz="1100" dirty="0" err="1">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were</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a:t>
              </a:r>
              <a:r>
                <a:rPr lang="pl-PL" sz="1100" dirty="0" err="1">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ranked</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as </a:t>
              </a:r>
              <a:r>
                <a:rPr lang="pl-PL" sz="1100" dirty="0" err="1">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many</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as 8 </a:t>
              </a:r>
              <a:r>
                <a:rPr lang="pl-PL" sz="1100" dirty="0" err="1">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taught</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a:t>
              </a:r>
              <a:r>
                <a:rPr lang="pl-PL" sz="1100" dirty="0" err="1">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at</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the </a:t>
              </a:r>
              <a:r>
                <a:rPr lang="pl-PL" sz="1100" dirty="0" err="1">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Jagiellonian</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University </a:t>
              </a:r>
              <a:r>
                <a:rPr lang="pl-PL" sz="1100" dirty="0" err="1">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Medical</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College </a:t>
              </a:r>
              <a:r>
                <a:rPr lang="pl-PL" sz="1100" dirty="0" err="1">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were</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a:t>
              </a:r>
              <a:r>
                <a:rPr lang="pl-PL" sz="1100" dirty="0" err="1">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recognized</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as the </a:t>
              </a:r>
              <a:r>
                <a:rPr lang="pl-PL" sz="1100" dirty="0" err="1">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best</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in Poland:</a:t>
              </a:r>
              <a:endParaRPr lang="pl-PL" sz="1100" dirty="0">
                <a:solidFill>
                  <a:srgbClr val="00519E"/>
                </a:solidFill>
                <a:latin typeface="Segoe UI Light" panose="020B0502040204020203" pitchFamily="34" charset="0"/>
                <a:cs typeface="Segoe UI Light" panose="020B0502040204020203" pitchFamily="34" charset="0"/>
              </a:endParaRPr>
            </a:p>
          </p:txBody>
        </p:sp>
        <p:sp>
          <p:nvSpPr>
            <p:cNvPr id="16" name="pole tekstowe 15">
              <a:extLst>
                <a:ext uri="{FF2B5EF4-FFF2-40B4-BE49-F238E27FC236}">
                  <a16:creationId xmlns:a16="http://schemas.microsoft.com/office/drawing/2014/main" id="{699C4F56-691D-FADA-34A0-42296369AE2E}"/>
                </a:ext>
              </a:extLst>
            </p:cNvPr>
            <p:cNvSpPr txBox="1"/>
            <p:nvPr/>
          </p:nvSpPr>
          <p:spPr>
            <a:xfrm>
              <a:off x="6117808" y="4745389"/>
              <a:ext cx="2771775" cy="1446550"/>
            </a:xfrm>
            <a:prstGeom prst="rect">
              <a:avLst/>
            </a:prstGeom>
            <a:noFill/>
          </p:spPr>
          <p:txBody>
            <a:bodyPr wrap="square" rtlCol="0">
              <a:spAutoFit/>
            </a:bodyPr>
            <a:lstStyle/>
            <a:p>
              <a:pPr>
                <a:spcBef>
                  <a:spcPts val="600"/>
                </a:spcBef>
                <a:spcAft>
                  <a:spcPts val="200"/>
                </a:spcAft>
              </a:pP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sym typeface="Wingdings" panose="05000000000000000000" pitchFamily="2" charset="2"/>
                </a:rPr>
                <a:t> </a:t>
              </a:r>
              <a:r>
                <a:rPr lang="pl-PL" sz="1100" dirty="0" err="1">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Medical</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Analytics </a:t>
              </a:r>
              <a:b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b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sym typeface="Wingdings" panose="05000000000000000000" pitchFamily="2" charset="2"/>
                </a:rPr>
                <a:t></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a:t>
              </a:r>
              <a:r>
                <a:rPr lang="pl-PL" sz="1100" dirty="0" err="1">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Pharmacy</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a:t>
              </a:r>
              <a:b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b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sym typeface="Wingdings" panose="05000000000000000000" pitchFamily="2" charset="2"/>
                </a:rPr>
                <a:t></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a:t>
              </a:r>
              <a:r>
                <a:rPr lang="pl-PL" sz="1100" dirty="0" err="1">
                  <a:solidFill>
                    <a:srgbClr val="00519E"/>
                  </a:solidFill>
                  <a:latin typeface="Segoe UI Light" panose="020B0502040204020203" pitchFamily="34" charset="0"/>
                  <a:ea typeface="Calibri" panose="020F0502020204030204" pitchFamily="34" charset="0"/>
                  <a:cs typeface="Segoe UI Light" panose="020B0502040204020203" pitchFamily="34" charset="0"/>
                </a:rPr>
                <a:t>M</a:t>
              </a:r>
              <a:r>
                <a:rPr lang="pl-PL" sz="1100" dirty="0" err="1">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edicine</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a:t>
              </a:r>
              <a:b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b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sym typeface="Wingdings" panose="05000000000000000000" pitchFamily="2" charset="2"/>
                </a:rPr>
                <a:t></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a:t>
              </a:r>
              <a:r>
                <a:rPr lang="pl-PL" sz="1100" dirty="0" err="1">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Dentistry</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a:t>
              </a:r>
              <a:b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b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sym typeface="Wingdings" panose="05000000000000000000" pitchFamily="2" charset="2"/>
                </a:rPr>
                <a:t></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a:t>
              </a:r>
              <a:r>
                <a:rPr lang="pl-PL" sz="1100" dirty="0" err="1">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Nursing</a:t>
              </a:r>
              <a:b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b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sym typeface="Wingdings" panose="05000000000000000000" pitchFamily="2" charset="2"/>
                </a:rPr>
                <a:t></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a:t>
              </a:r>
              <a:r>
                <a:rPr lang="pl-PL" sz="1100" dirty="0" err="1">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Midwifery</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a:t>
              </a:r>
              <a:b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b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sym typeface="Wingdings" panose="05000000000000000000" pitchFamily="2" charset="2"/>
                </a:rPr>
                <a:t></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a:t>
              </a:r>
              <a:r>
                <a:rPr lang="pl-PL" sz="1100" dirty="0" err="1">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Emergency</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a:t>
              </a:r>
              <a:r>
                <a:rPr lang="pl-PL" sz="1100" dirty="0" err="1">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Medical</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Services </a:t>
              </a:r>
              <a:b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b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sym typeface="Wingdings" panose="05000000000000000000" pitchFamily="2" charset="2"/>
                </a:rPr>
                <a:t></a:t>
              </a:r>
              <a:r>
                <a:rPr lang="pl-PL" sz="110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 P</a:t>
              </a:r>
              <a:r>
                <a:rPr lang="pl-PL" sz="1100" kern="0" dirty="0">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ublic </a:t>
              </a:r>
              <a:r>
                <a:rPr lang="pl-PL" sz="1100" kern="0" dirty="0" err="1">
                  <a:solidFill>
                    <a:srgbClr val="00519E"/>
                  </a:solidFill>
                  <a:effectLst/>
                  <a:latin typeface="Segoe UI Light" panose="020B0502040204020203" pitchFamily="34" charset="0"/>
                  <a:ea typeface="Calibri" panose="020F0502020204030204" pitchFamily="34" charset="0"/>
                  <a:cs typeface="Segoe UI Light" panose="020B0502040204020203" pitchFamily="34" charset="0"/>
                </a:rPr>
                <a:t>Health</a:t>
              </a:r>
              <a:endParaRPr lang="pl-PL" sz="1100" dirty="0">
                <a:solidFill>
                  <a:srgbClr val="00519E"/>
                </a:solidFill>
                <a:latin typeface="Segoe UI Light" panose="020B0502040204020203" pitchFamily="34" charset="0"/>
                <a:cs typeface="Segoe UI Light" panose="020B0502040204020203" pitchFamily="34" charset="0"/>
              </a:endParaRPr>
            </a:p>
          </p:txBody>
        </p:sp>
      </p:grpSp>
      <p:cxnSp>
        <p:nvCxnSpPr>
          <p:cNvPr id="3" name="Łącznik prosty 2">
            <a:extLst>
              <a:ext uri="{FF2B5EF4-FFF2-40B4-BE49-F238E27FC236}">
                <a16:creationId xmlns:a16="http://schemas.microsoft.com/office/drawing/2014/main" id="{33A426F4-D97D-A65C-FC7C-101DE05D95DC}"/>
              </a:ext>
            </a:extLst>
          </p:cNvPr>
          <p:cNvCxnSpPr>
            <a:cxnSpLocks/>
          </p:cNvCxnSpPr>
          <p:nvPr/>
        </p:nvCxnSpPr>
        <p:spPr>
          <a:xfrm>
            <a:off x="539749" y="2130424"/>
            <a:ext cx="8040594" cy="0"/>
          </a:xfrm>
          <a:prstGeom prst="line">
            <a:avLst/>
          </a:prstGeom>
          <a:ln w="9525">
            <a:solidFill>
              <a:srgbClr val="A6192E"/>
            </a:solidFill>
            <a:prstDash val="dash"/>
          </a:ln>
        </p:spPr>
        <p:style>
          <a:lnRef idx="1">
            <a:schemeClr val="accent1"/>
          </a:lnRef>
          <a:fillRef idx="0">
            <a:schemeClr val="accent1"/>
          </a:fillRef>
          <a:effectRef idx="0">
            <a:schemeClr val="accent1"/>
          </a:effectRef>
          <a:fontRef idx="minor">
            <a:schemeClr val="tx1"/>
          </a:fontRef>
        </p:style>
      </p:cxnSp>
      <p:cxnSp>
        <p:nvCxnSpPr>
          <p:cNvPr id="6" name="Łącznik prosty 5">
            <a:extLst>
              <a:ext uri="{FF2B5EF4-FFF2-40B4-BE49-F238E27FC236}">
                <a16:creationId xmlns:a16="http://schemas.microsoft.com/office/drawing/2014/main" id="{B8A697AF-DA21-AF0C-7514-CECE67D1F07E}"/>
              </a:ext>
            </a:extLst>
          </p:cNvPr>
          <p:cNvCxnSpPr>
            <a:cxnSpLocks/>
          </p:cNvCxnSpPr>
          <p:nvPr/>
        </p:nvCxnSpPr>
        <p:spPr>
          <a:xfrm>
            <a:off x="539749" y="3537757"/>
            <a:ext cx="8040594" cy="0"/>
          </a:xfrm>
          <a:prstGeom prst="line">
            <a:avLst/>
          </a:prstGeom>
          <a:ln w="9525">
            <a:solidFill>
              <a:srgbClr val="A6192E"/>
            </a:solidFill>
            <a:prstDash val="dash"/>
          </a:ln>
        </p:spPr>
        <p:style>
          <a:lnRef idx="1">
            <a:schemeClr val="accent1"/>
          </a:lnRef>
          <a:fillRef idx="0">
            <a:schemeClr val="accent1"/>
          </a:fillRef>
          <a:effectRef idx="0">
            <a:schemeClr val="accent1"/>
          </a:effectRef>
          <a:fontRef idx="minor">
            <a:schemeClr val="tx1"/>
          </a:fontRef>
        </p:style>
      </p:cxnSp>
      <p:cxnSp>
        <p:nvCxnSpPr>
          <p:cNvPr id="15" name="Łącznik prosty 14">
            <a:extLst>
              <a:ext uri="{FF2B5EF4-FFF2-40B4-BE49-F238E27FC236}">
                <a16:creationId xmlns:a16="http://schemas.microsoft.com/office/drawing/2014/main" id="{215FE265-D338-7DB7-0878-1AA1E78CE48D}"/>
              </a:ext>
            </a:extLst>
          </p:cNvPr>
          <p:cNvCxnSpPr>
            <a:cxnSpLocks/>
          </p:cNvCxnSpPr>
          <p:nvPr/>
        </p:nvCxnSpPr>
        <p:spPr>
          <a:xfrm>
            <a:off x="539749" y="4610272"/>
            <a:ext cx="8040594" cy="0"/>
          </a:xfrm>
          <a:prstGeom prst="line">
            <a:avLst/>
          </a:prstGeom>
          <a:ln w="9525">
            <a:solidFill>
              <a:srgbClr val="A6192E"/>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218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25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300" fill="hold"/>
                                        <p:tgtEl>
                                          <p:spTgt spid="23"/>
                                        </p:tgtEl>
                                        <p:attrNameLst>
                                          <p:attrName>ppt_x</p:attrName>
                                        </p:attrNameLst>
                                      </p:cBhvr>
                                      <p:tavLst>
                                        <p:tav tm="0">
                                          <p:val>
                                            <p:strVal val="0-#ppt_w/2"/>
                                          </p:val>
                                        </p:tav>
                                        <p:tav tm="100000">
                                          <p:val>
                                            <p:strVal val="#ppt_x"/>
                                          </p:val>
                                        </p:tav>
                                      </p:tavLst>
                                    </p:anim>
                                    <p:anim calcmode="lin" valueType="num">
                                      <p:cBhvr additive="base">
                                        <p:cTn id="8" dur="3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50"/>
                            </p:stCondLst>
                            <p:childTnLst>
                              <p:par>
                                <p:cTn id="10" presetID="10"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
                                        <p:tgtEl>
                                          <p:spTgt spid="3"/>
                                        </p:tgtEl>
                                      </p:cBhvr>
                                    </p:animEffect>
                                  </p:childTnLst>
                                </p:cTn>
                              </p:par>
                            </p:childTnLst>
                          </p:cTn>
                        </p:par>
                        <p:par>
                          <p:cTn id="13" fill="hold">
                            <p:stCondLst>
                              <p:cond delay="750"/>
                            </p:stCondLst>
                            <p:childTnLst>
                              <p:par>
                                <p:cTn id="14" presetID="2" presetClass="entr" presetSubtype="8" fill="hold" nodeType="afterEffect">
                                  <p:stCondLst>
                                    <p:cond delay="25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300" fill="hold"/>
                                        <p:tgtEl>
                                          <p:spTgt spid="25"/>
                                        </p:tgtEl>
                                        <p:attrNameLst>
                                          <p:attrName>ppt_x</p:attrName>
                                        </p:attrNameLst>
                                      </p:cBhvr>
                                      <p:tavLst>
                                        <p:tav tm="0">
                                          <p:val>
                                            <p:strVal val="0-#ppt_w/2"/>
                                          </p:val>
                                        </p:tav>
                                        <p:tav tm="100000">
                                          <p:val>
                                            <p:strVal val="#ppt_x"/>
                                          </p:val>
                                        </p:tav>
                                      </p:tavLst>
                                    </p:anim>
                                    <p:anim calcmode="lin" valueType="num">
                                      <p:cBhvr additive="base">
                                        <p:cTn id="17" dur="300" fill="hold"/>
                                        <p:tgtEl>
                                          <p:spTgt spid="25"/>
                                        </p:tgtEl>
                                        <p:attrNameLst>
                                          <p:attrName>ppt_y</p:attrName>
                                        </p:attrNameLst>
                                      </p:cBhvr>
                                      <p:tavLst>
                                        <p:tav tm="0">
                                          <p:val>
                                            <p:strVal val="#ppt_y"/>
                                          </p:val>
                                        </p:tav>
                                        <p:tav tm="100000">
                                          <p:val>
                                            <p:strVal val="#ppt_y"/>
                                          </p:val>
                                        </p:tav>
                                      </p:tavLst>
                                    </p:anim>
                                  </p:childTnLst>
                                </p:cTn>
                              </p:par>
                            </p:childTnLst>
                          </p:cTn>
                        </p:par>
                        <p:par>
                          <p:cTn id="18" fill="hold">
                            <p:stCondLst>
                              <p:cond delay="130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
                                        <p:tgtEl>
                                          <p:spTgt spid="6"/>
                                        </p:tgtEl>
                                      </p:cBhvr>
                                    </p:animEffect>
                                  </p:childTnLst>
                                </p:cTn>
                              </p:par>
                            </p:childTnLst>
                          </p:cTn>
                        </p:par>
                        <p:par>
                          <p:cTn id="22" fill="hold">
                            <p:stCondLst>
                              <p:cond delay="1500"/>
                            </p:stCondLst>
                            <p:childTnLst>
                              <p:par>
                                <p:cTn id="23" presetID="2" presetClass="entr" presetSubtype="8" fill="hold" nodeType="afterEffect">
                                  <p:stCondLst>
                                    <p:cond delay="25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300" fill="hold"/>
                                        <p:tgtEl>
                                          <p:spTgt spid="26"/>
                                        </p:tgtEl>
                                        <p:attrNameLst>
                                          <p:attrName>ppt_x</p:attrName>
                                        </p:attrNameLst>
                                      </p:cBhvr>
                                      <p:tavLst>
                                        <p:tav tm="0">
                                          <p:val>
                                            <p:strVal val="0-#ppt_w/2"/>
                                          </p:val>
                                        </p:tav>
                                        <p:tav tm="100000">
                                          <p:val>
                                            <p:strVal val="#ppt_x"/>
                                          </p:val>
                                        </p:tav>
                                      </p:tavLst>
                                    </p:anim>
                                    <p:anim calcmode="lin" valueType="num">
                                      <p:cBhvr additive="base">
                                        <p:cTn id="26" dur="3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2050"/>
                            </p:stCondLst>
                            <p:childTnLst>
                              <p:par>
                                <p:cTn id="28" presetID="10" presetClass="entr" presetSubtype="0"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
                                        <p:tgtEl>
                                          <p:spTgt spid="15"/>
                                        </p:tgtEl>
                                      </p:cBhvr>
                                    </p:animEffect>
                                  </p:childTnLst>
                                </p:cTn>
                              </p:par>
                            </p:childTnLst>
                          </p:cTn>
                        </p:par>
                        <p:par>
                          <p:cTn id="31" fill="hold">
                            <p:stCondLst>
                              <p:cond delay="2250"/>
                            </p:stCondLst>
                            <p:childTnLst>
                              <p:par>
                                <p:cTn id="32" presetID="2" presetClass="entr" presetSubtype="8" fill="hold" nodeType="afterEffect">
                                  <p:stCondLst>
                                    <p:cond delay="25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300" fill="hold"/>
                                        <p:tgtEl>
                                          <p:spTgt spid="27"/>
                                        </p:tgtEl>
                                        <p:attrNameLst>
                                          <p:attrName>ppt_x</p:attrName>
                                        </p:attrNameLst>
                                      </p:cBhvr>
                                      <p:tavLst>
                                        <p:tav tm="0">
                                          <p:val>
                                            <p:strVal val="0-#ppt_w/2"/>
                                          </p:val>
                                        </p:tav>
                                        <p:tav tm="100000">
                                          <p:val>
                                            <p:strVal val="#ppt_x"/>
                                          </p:val>
                                        </p:tav>
                                      </p:tavLst>
                                    </p:anim>
                                    <p:anim calcmode="lin" valueType="num">
                                      <p:cBhvr additive="base">
                                        <p:cTn id="35" dur="3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Obraz zawierający Sprzęt medyczny, maszyna, w pomieszczeniu&#10;&#10;Opis wygenerowany automatycznie">
            <a:extLst>
              <a:ext uri="{FF2B5EF4-FFF2-40B4-BE49-F238E27FC236}">
                <a16:creationId xmlns:a16="http://schemas.microsoft.com/office/drawing/2014/main" id="{2A8934BA-0489-9403-CF8C-1D1E598916DC}"/>
              </a:ext>
            </a:extLst>
          </p:cNvPr>
          <p:cNvPicPr>
            <a:picLocks noChangeAspect="1"/>
          </p:cNvPicPr>
          <p:nvPr/>
        </p:nvPicPr>
        <p:blipFill rotWithShape="1">
          <a:blip r:embed="rId2">
            <a:extLst>
              <a:ext uri="{28A0092B-C50C-407E-A947-70E740481C1C}">
                <a14:useLocalDpi xmlns:a14="http://schemas.microsoft.com/office/drawing/2010/main" val="0"/>
              </a:ext>
            </a:extLst>
          </a:blip>
          <a:srcRect l="2880" r="32173"/>
          <a:stretch/>
        </p:blipFill>
        <p:spPr>
          <a:xfrm>
            <a:off x="-444500" y="0"/>
            <a:ext cx="9588500" cy="6858000"/>
          </a:xfrm>
          <a:prstGeom prst="rect">
            <a:avLst/>
          </a:prstGeom>
        </p:spPr>
      </p:pic>
      <p:sp>
        <p:nvSpPr>
          <p:cNvPr id="59" name="Tytuł 1">
            <a:extLst>
              <a:ext uri="{FF2B5EF4-FFF2-40B4-BE49-F238E27FC236}">
                <a16:creationId xmlns:a16="http://schemas.microsoft.com/office/drawing/2014/main" id="{1FD73317-044A-43D7-A309-6B593D049442}"/>
              </a:ext>
            </a:extLst>
          </p:cNvPr>
          <p:cNvSpPr txBox="1">
            <a:spLocks/>
          </p:cNvSpPr>
          <p:nvPr/>
        </p:nvSpPr>
        <p:spPr>
          <a:xfrm>
            <a:off x="539748" y="345531"/>
            <a:ext cx="8064501" cy="417187"/>
          </a:xfrm>
          <a:prstGeom prst="rect">
            <a:avLst/>
          </a:prstGeom>
        </p:spPr>
        <p:txBody>
          <a:bodyPr lIns="0">
            <a:noAutofit/>
          </a:bodyPr>
          <a:lstStyle>
            <a:lvl1pPr algn="l" defTabSz="914377" rtl="0" eaLnBrk="1" latinLnBrk="0" hangingPunct="1">
              <a:lnSpc>
                <a:spcPct val="90000"/>
              </a:lnSpc>
              <a:spcBef>
                <a:spcPct val="0"/>
              </a:spcBef>
              <a:buNone/>
              <a:defRPr sz="2400" kern="1200">
                <a:solidFill>
                  <a:schemeClr val="tx2"/>
                </a:solidFill>
                <a:latin typeface="+mj-lt"/>
                <a:ea typeface="+mj-ea"/>
                <a:cs typeface="+mj-cs"/>
              </a:defRPr>
            </a:lvl1pPr>
          </a:lstStyle>
          <a:p>
            <a:r>
              <a:rPr lang="pl-PL" sz="2200" dirty="0">
                <a:solidFill>
                  <a:schemeClr val="bg1"/>
                </a:solidFill>
                <a:latin typeface="Segoe UI Light" panose="020B0502040204020203" pitchFamily="34" charset="0"/>
                <a:cs typeface="Segoe UI Light" panose="020B0502040204020203" pitchFamily="34" charset="0"/>
              </a:rPr>
              <a:t>University </a:t>
            </a:r>
            <a:r>
              <a:rPr lang="pl-PL" sz="2200" dirty="0" err="1">
                <a:solidFill>
                  <a:schemeClr val="bg1"/>
                </a:solidFill>
                <a:latin typeface="Segoe UI Light" panose="020B0502040204020203" pitchFamily="34" charset="0"/>
                <a:cs typeface="Segoe UI Light" panose="020B0502040204020203" pitchFamily="34" charset="0"/>
              </a:rPr>
              <a:t>Hospitals</a:t>
            </a:r>
            <a:endParaRPr lang="pl-PL" sz="2200" dirty="0">
              <a:solidFill>
                <a:schemeClr val="bg1"/>
              </a:solidFill>
              <a:latin typeface="Segoe UI Light" panose="020B0502040204020203" pitchFamily="34" charset="0"/>
              <a:cs typeface="Segoe UI Light" panose="020B0502040204020203" pitchFamily="34" charset="0"/>
            </a:endParaRPr>
          </a:p>
        </p:txBody>
      </p:sp>
      <p:cxnSp>
        <p:nvCxnSpPr>
          <p:cNvPr id="60" name="Łącznik prosty 59">
            <a:extLst>
              <a:ext uri="{FF2B5EF4-FFF2-40B4-BE49-F238E27FC236}">
                <a16:creationId xmlns:a16="http://schemas.microsoft.com/office/drawing/2014/main" id="{10CC45F7-A92D-4BB6-9F57-336C02AC5910}"/>
              </a:ext>
            </a:extLst>
          </p:cNvPr>
          <p:cNvCxnSpPr>
            <a:cxnSpLocks/>
          </p:cNvCxnSpPr>
          <p:nvPr/>
        </p:nvCxnSpPr>
        <p:spPr>
          <a:xfrm>
            <a:off x="539749" y="800100"/>
            <a:ext cx="806450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9847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98751279-3D80-432F-9EC3-F3B9A8D306F3}"/>
              </a:ext>
            </a:extLst>
          </p:cNvPr>
          <p:cNvSpPr>
            <a:spLocks noGrp="1"/>
          </p:cNvSpPr>
          <p:nvPr>
            <p:ph type="title"/>
          </p:nvPr>
        </p:nvSpPr>
        <p:spPr>
          <a:xfrm>
            <a:off x="539749" y="345531"/>
            <a:ext cx="8064501" cy="417187"/>
          </a:xfrm>
        </p:spPr>
        <p:txBody>
          <a:bodyPr>
            <a:normAutofit fontScale="90000"/>
          </a:bodyPr>
          <a:lstStyle/>
          <a:p>
            <a:r>
              <a:rPr lang="pl-PL" dirty="0"/>
              <a:t>University </a:t>
            </a:r>
            <a:r>
              <a:rPr lang="pl-PL" dirty="0" err="1"/>
              <a:t>Hospitals</a:t>
            </a:r>
            <a:endParaRPr lang="pl-PL" dirty="0"/>
          </a:p>
        </p:txBody>
      </p:sp>
      <p:pic>
        <p:nvPicPr>
          <p:cNvPr id="24" name="Obraz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600" y="6364584"/>
            <a:ext cx="1377404" cy="436265"/>
          </a:xfrm>
          <a:prstGeom prst="rect">
            <a:avLst/>
          </a:prstGeom>
        </p:spPr>
      </p:pic>
      <p:pic>
        <p:nvPicPr>
          <p:cNvPr id="22" name="Obraz 21" descr="Obraz zawierający wewnątrz, sufit, sala szpitalna, kilka&#10;&#10;Opis wygenerowany automatycznie">
            <a:extLst>
              <a:ext uri="{FF2B5EF4-FFF2-40B4-BE49-F238E27FC236}">
                <a16:creationId xmlns:a16="http://schemas.microsoft.com/office/drawing/2014/main" id="{4C1692D6-6465-ECD4-29CA-6E8F1931769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b="668"/>
          <a:stretch/>
        </p:blipFill>
        <p:spPr>
          <a:xfrm>
            <a:off x="549939" y="2597894"/>
            <a:ext cx="2690150" cy="1770307"/>
          </a:xfrm>
          <a:prstGeom prst="rect">
            <a:avLst/>
          </a:prstGeom>
        </p:spPr>
      </p:pic>
      <p:pic>
        <p:nvPicPr>
          <p:cNvPr id="28" name="Obraz 27" descr="Obraz zawierający wewnątrz, wyposażenie&#10;&#10;Opis wygenerowany automatycznie">
            <a:extLst>
              <a:ext uri="{FF2B5EF4-FFF2-40B4-BE49-F238E27FC236}">
                <a16:creationId xmlns:a16="http://schemas.microsoft.com/office/drawing/2014/main" id="{0D5F24C8-876C-4326-AAB2-1FCBF8F9843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3899" r="-648"/>
          <a:stretch/>
        </p:blipFill>
        <p:spPr>
          <a:xfrm>
            <a:off x="3240088" y="2597896"/>
            <a:ext cx="2687101" cy="3494929"/>
          </a:xfrm>
          <a:prstGeom prst="rect">
            <a:avLst/>
          </a:prstGeom>
        </p:spPr>
      </p:pic>
      <p:pic>
        <p:nvPicPr>
          <p:cNvPr id="30" name="Obraz 29" descr="Obraz zawierający wewnątrz, sufit, podłoże, żółty&#10;&#10;Opis wygenerowany automatycznie">
            <a:extLst>
              <a:ext uri="{FF2B5EF4-FFF2-40B4-BE49-F238E27FC236}">
                <a16:creationId xmlns:a16="http://schemas.microsoft.com/office/drawing/2014/main" id="{01F52C9A-DC11-3BCD-4D12-D5AA43CC9FA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03913" y="2597895"/>
            <a:ext cx="2700338" cy="1800224"/>
          </a:xfrm>
          <a:prstGeom prst="rect">
            <a:avLst/>
          </a:prstGeom>
        </p:spPr>
      </p:pic>
      <p:pic>
        <p:nvPicPr>
          <p:cNvPr id="43" name="Obraz 42" descr="Obraz zawierający podłoże, wewnątrz, okno, pomieszczenie&#10;&#10;Opis wygenerowany automatycznie">
            <a:extLst>
              <a:ext uri="{FF2B5EF4-FFF2-40B4-BE49-F238E27FC236}">
                <a16:creationId xmlns:a16="http://schemas.microsoft.com/office/drawing/2014/main" id="{89475817-D550-FAEE-BD77-287EF7CFFBC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903913" y="4330033"/>
            <a:ext cx="2700338" cy="1762792"/>
          </a:xfrm>
          <a:prstGeom prst="rect">
            <a:avLst/>
          </a:prstGeom>
        </p:spPr>
      </p:pic>
      <p:grpSp>
        <p:nvGrpSpPr>
          <p:cNvPr id="34" name="Grupa 33">
            <a:extLst>
              <a:ext uri="{FF2B5EF4-FFF2-40B4-BE49-F238E27FC236}">
                <a16:creationId xmlns:a16="http://schemas.microsoft.com/office/drawing/2014/main" id="{004663F6-2560-401D-9A19-1D7EEDD07BCC}"/>
              </a:ext>
            </a:extLst>
          </p:cNvPr>
          <p:cNvGrpSpPr/>
          <p:nvPr/>
        </p:nvGrpSpPr>
        <p:grpSpPr>
          <a:xfrm>
            <a:off x="4444397" y="1055619"/>
            <a:ext cx="1608094" cy="1489672"/>
            <a:chOff x="5663875" y="1203777"/>
            <a:chExt cx="1608094" cy="1489672"/>
          </a:xfrm>
        </p:grpSpPr>
        <p:pic>
          <p:nvPicPr>
            <p:cNvPr id="35" name="Obraz 34">
              <a:extLst>
                <a:ext uri="{FF2B5EF4-FFF2-40B4-BE49-F238E27FC236}">
                  <a16:creationId xmlns:a16="http://schemas.microsoft.com/office/drawing/2014/main" id="{91EDEEAF-A12B-4421-9D2E-8B984647D4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13383" y="1203777"/>
              <a:ext cx="914402" cy="914402"/>
            </a:xfrm>
            <a:prstGeom prst="rect">
              <a:avLst/>
            </a:prstGeom>
          </p:spPr>
        </p:pic>
        <p:sp>
          <p:nvSpPr>
            <p:cNvPr id="36" name="Prostokąt 35">
              <a:extLst>
                <a:ext uri="{FF2B5EF4-FFF2-40B4-BE49-F238E27FC236}">
                  <a16:creationId xmlns:a16="http://schemas.microsoft.com/office/drawing/2014/main" id="{BD392602-A50D-4C0B-A197-C715C8415EA9}"/>
                </a:ext>
              </a:extLst>
            </p:cNvPr>
            <p:cNvSpPr/>
            <p:nvPr/>
          </p:nvSpPr>
          <p:spPr>
            <a:xfrm>
              <a:off x="5663875" y="2118179"/>
              <a:ext cx="1608094" cy="5752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pl-PL" sz="1100" dirty="0">
                  <a:solidFill>
                    <a:srgbClr val="00519E"/>
                  </a:solidFill>
                  <a:latin typeface="Segoe UI Light" panose="020B0502040204020203" pitchFamily="34" charset="0"/>
                  <a:cs typeface="Segoe UI Light" panose="020B0502040204020203" pitchFamily="34" charset="0"/>
                </a:rPr>
                <a:t>The University </a:t>
              </a:r>
            </a:p>
            <a:p>
              <a:pPr algn="ctr"/>
              <a:r>
                <a:rPr lang="pl-PL" sz="1100" dirty="0" err="1">
                  <a:solidFill>
                    <a:srgbClr val="00519E"/>
                  </a:solidFill>
                  <a:latin typeface="Segoe UI Light" panose="020B0502040204020203" pitchFamily="34" charset="0"/>
                  <a:cs typeface="Segoe UI Light" panose="020B0502040204020203" pitchFamily="34" charset="0"/>
                </a:rPr>
                <a:t>Dental</a:t>
              </a:r>
              <a:r>
                <a:rPr lang="pl-PL" sz="1100" dirty="0">
                  <a:solidFill>
                    <a:srgbClr val="00519E"/>
                  </a:solidFill>
                  <a:latin typeface="Segoe UI Light" panose="020B0502040204020203" pitchFamily="34" charset="0"/>
                  <a:cs typeface="Segoe UI Light" panose="020B0502040204020203" pitchFamily="34" charset="0"/>
                </a:rPr>
                <a:t> </a:t>
              </a:r>
              <a:r>
                <a:rPr lang="pl-PL" sz="1100" dirty="0" err="1">
                  <a:solidFill>
                    <a:srgbClr val="00519E"/>
                  </a:solidFill>
                  <a:latin typeface="Segoe UI Light" panose="020B0502040204020203" pitchFamily="34" charset="0"/>
                  <a:cs typeface="Segoe UI Light" panose="020B0502040204020203" pitchFamily="34" charset="0"/>
                </a:rPr>
                <a:t>Clinic</a:t>
              </a:r>
              <a:endParaRPr lang="pl-PL" sz="1100" dirty="0">
                <a:solidFill>
                  <a:srgbClr val="00519E"/>
                </a:solidFill>
                <a:latin typeface="Segoe UI Light" panose="020B0502040204020203" pitchFamily="34" charset="0"/>
                <a:cs typeface="Segoe UI Light" panose="020B0502040204020203" pitchFamily="34" charset="0"/>
              </a:endParaRPr>
            </a:p>
          </p:txBody>
        </p:sp>
      </p:grpSp>
      <p:grpSp>
        <p:nvGrpSpPr>
          <p:cNvPr id="37" name="Grupa 36">
            <a:extLst>
              <a:ext uri="{FF2B5EF4-FFF2-40B4-BE49-F238E27FC236}">
                <a16:creationId xmlns:a16="http://schemas.microsoft.com/office/drawing/2014/main" id="{B3452093-C23D-4BB1-8A64-8B60C36CB30B}"/>
              </a:ext>
            </a:extLst>
          </p:cNvPr>
          <p:cNvGrpSpPr/>
          <p:nvPr/>
        </p:nvGrpSpPr>
        <p:grpSpPr>
          <a:xfrm>
            <a:off x="2357549" y="1073129"/>
            <a:ext cx="1608093" cy="1515061"/>
            <a:chOff x="3934674" y="1221287"/>
            <a:chExt cx="1608093" cy="1515061"/>
          </a:xfrm>
        </p:grpSpPr>
        <p:pic>
          <p:nvPicPr>
            <p:cNvPr id="38" name="Obraz 37">
              <a:extLst>
                <a:ext uri="{FF2B5EF4-FFF2-40B4-BE49-F238E27FC236}">
                  <a16:creationId xmlns:a16="http://schemas.microsoft.com/office/drawing/2014/main" id="{05B83041-219A-443D-A529-BE4A7B571C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67803" y="1221287"/>
              <a:ext cx="741834" cy="908878"/>
            </a:xfrm>
            <a:prstGeom prst="rect">
              <a:avLst/>
            </a:prstGeom>
          </p:spPr>
        </p:pic>
        <p:sp>
          <p:nvSpPr>
            <p:cNvPr id="39" name="Prostokąt 38">
              <a:extLst>
                <a:ext uri="{FF2B5EF4-FFF2-40B4-BE49-F238E27FC236}">
                  <a16:creationId xmlns:a16="http://schemas.microsoft.com/office/drawing/2014/main" id="{D41D7487-AED1-40AC-88F2-F933B863656F}"/>
                </a:ext>
              </a:extLst>
            </p:cNvPr>
            <p:cNvSpPr/>
            <p:nvPr/>
          </p:nvSpPr>
          <p:spPr>
            <a:xfrm>
              <a:off x="3934674" y="2161078"/>
              <a:ext cx="1608093" cy="5752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pl-PL" sz="1200" dirty="0">
                <a:solidFill>
                  <a:srgbClr val="022F5D"/>
                </a:solidFill>
                <a:latin typeface="Segoe UI Light" panose="020B0502040204020203" pitchFamily="34" charset="0"/>
                <a:cs typeface="Segoe UI Light" panose="020B0502040204020203" pitchFamily="34" charset="0"/>
              </a:endParaRPr>
            </a:p>
            <a:p>
              <a:pPr algn="ctr"/>
              <a:endParaRPr lang="pl-PL" sz="1200" dirty="0">
                <a:solidFill>
                  <a:srgbClr val="022F5D"/>
                </a:solidFill>
                <a:latin typeface="Segoe UI Light" panose="020B0502040204020203" pitchFamily="34" charset="0"/>
                <a:cs typeface="Segoe UI Light" panose="020B0502040204020203" pitchFamily="34" charset="0"/>
              </a:endParaRPr>
            </a:p>
            <a:p>
              <a:pPr algn="ctr"/>
              <a:r>
                <a:rPr lang="pl-PL" sz="1100" dirty="0">
                  <a:solidFill>
                    <a:srgbClr val="00519E"/>
                  </a:solidFill>
                  <a:latin typeface="Segoe UI Light" panose="020B0502040204020203" pitchFamily="34" charset="0"/>
                  <a:cs typeface="Segoe UI Light" panose="020B0502040204020203" pitchFamily="34" charset="0"/>
                </a:rPr>
                <a:t>The University </a:t>
              </a:r>
            </a:p>
            <a:p>
              <a:pPr algn="ctr"/>
              <a:r>
                <a:rPr lang="pl-PL" sz="1100" dirty="0" err="1">
                  <a:solidFill>
                    <a:srgbClr val="00519E"/>
                  </a:solidFill>
                  <a:latin typeface="Segoe UI Light" panose="020B0502040204020203" pitchFamily="34" charset="0"/>
                  <a:cs typeface="Segoe UI Light" panose="020B0502040204020203" pitchFamily="34" charset="0"/>
                </a:rPr>
                <a:t>Children’s</a:t>
              </a:r>
              <a:r>
                <a:rPr lang="pl-PL" sz="1100" dirty="0">
                  <a:solidFill>
                    <a:srgbClr val="00519E"/>
                  </a:solidFill>
                  <a:latin typeface="Segoe UI Light" panose="020B0502040204020203" pitchFamily="34" charset="0"/>
                  <a:cs typeface="Segoe UI Light" panose="020B0502040204020203" pitchFamily="34" charset="0"/>
                </a:rPr>
                <a:t> </a:t>
              </a:r>
              <a:r>
                <a:rPr lang="pl-PL" sz="1100" dirty="0" err="1">
                  <a:solidFill>
                    <a:srgbClr val="00519E"/>
                  </a:solidFill>
                  <a:latin typeface="Segoe UI Light" panose="020B0502040204020203" pitchFamily="34" charset="0"/>
                  <a:cs typeface="Segoe UI Light" panose="020B0502040204020203" pitchFamily="34" charset="0"/>
                </a:rPr>
                <a:t>Hospital</a:t>
              </a:r>
              <a:r>
                <a:rPr lang="pl-PL" sz="1100" dirty="0">
                  <a:solidFill>
                    <a:srgbClr val="00519E"/>
                  </a:solidFill>
                  <a:latin typeface="Segoe UI Light" panose="020B0502040204020203" pitchFamily="34" charset="0"/>
                  <a:cs typeface="Segoe UI Light" panose="020B0502040204020203" pitchFamily="34" charset="0"/>
                </a:rPr>
                <a:t> </a:t>
              </a:r>
            </a:p>
            <a:p>
              <a:pPr algn="ctr"/>
              <a:endParaRPr lang="pl-PL" sz="1200" dirty="0">
                <a:latin typeface="Segoe UI Light" panose="020B0502040204020203" pitchFamily="34" charset="0"/>
                <a:cs typeface="Segoe UI Light" panose="020B0502040204020203" pitchFamily="34" charset="0"/>
              </a:endParaRPr>
            </a:p>
            <a:p>
              <a:pPr algn="ctr"/>
              <a:endParaRPr lang="pl-PL" dirty="0">
                <a:latin typeface="Segoe UI Light" panose="020B0502040204020203" pitchFamily="34" charset="0"/>
                <a:cs typeface="Segoe UI Light" panose="020B0502040204020203" pitchFamily="34" charset="0"/>
              </a:endParaRPr>
            </a:p>
          </p:txBody>
        </p:sp>
      </p:grpSp>
      <p:sp>
        <p:nvSpPr>
          <p:cNvPr id="42" name="Prostokąt 41">
            <a:extLst>
              <a:ext uri="{FF2B5EF4-FFF2-40B4-BE49-F238E27FC236}">
                <a16:creationId xmlns:a16="http://schemas.microsoft.com/office/drawing/2014/main" id="{C0F38090-6CFD-4017-8C3D-F19C69004EDC}"/>
              </a:ext>
            </a:extLst>
          </p:cNvPr>
          <p:cNvSpPr/>
          <p:nvPr/>
        </p:nvSpPr>
        <p:spPr>
          <a:xfrm>
            <a:off x="5950893" y="1775749"/>
            <a:ext cx="2558738" cy="5752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br>
              <a:rPr lang="pl-PL" sz="1100" dirty="0">
                <a:solidFill>
                  <a:srgbClr val="00519E"/>
                </a:solidFill>
                <a:latin typeface="Ubuntu" panose="020B0504030602030204" pitchFamily="34" charset="0"/>
              </a:rPr>
            </a:br>
            <a:endParaRPr lang="pl-PL" sz="1100" dirty="0">
              <a:solidFill>
                <a:srgbClr val="00519E"/>
              </a:solidFill>
              <a:latin typeface="Ubuntu" panose="020B0504030602030204" pitchFamily="34" charset="0"/>
            </a:endParaRPr>
          </a:p>
        </p:txBody>
      </p:sp>
      <p:grpSp>
        <p:nvGrpSpPr>
          <p:cNvPr id="8" name="Grupa 7">
            <a:extLst>
              <a:ext uri="{FF2B5EF4-FFF2-40B4-BE49-F238E27FC236}">
                <a16:creationId xmlns:a16="http://schemas.microsoft.com/office/drawing/2014/main" id="{31858E9B-A2E7-EE6B-DF8F-D5574FEB24E3}"/>
              </a:ext>
            </a:extLst>
          </p:cNvPr>
          <p:cNvGrpSpPr/>
          <p:nvPr/>
        </p:nvGrpSpPr>
        <p:grpSpPr>
          <a:xfrm>
            <a:off x="6631588" y="1056116"/>
            <a:ext cx="2073004" cy="1437778"/>
            <a:chOff x="6340983" y="913241"/>
            <a:chExt cx="2073004" cy="1437778"/>
          </a:xfrm>
        </p:grpSpPr>
        <p:pic>
          <p:nvPicPr>
            <p:cNvPr id="41" name="Obraz 40">
              <a:extLst>
                <a:ext uri="{FF2B5EF4-FFF2-40B4-BE49-F238E27FC236}">
                  <a16:creationId xmlns:a16="http://schemas.microsoft.com/office/drawing/2014/main" id="{8A922115-0387-4912-AC8F-FECEE218379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2"/>
            <a:stretch/>
          </p:blipFill>
          <p:spPr>
            <a:xfrm>
              <a:off x="6910688" y="913241"/>
              <a:ext cx="933594" cy="862508"/>
            </a:xfrm>
            <a:prstGeom prst="rect">
              <a:avLst/>
            </a:prstGeom>
          </p:spPr>
        </p:pic>
        <p:sp>
          <p:nvSpPr>
            <p:cNvPr id="4" name="pole tekstowe 3"/>
            <p:cNvSpPr txBox="1"/>
            <p:nvPr/>
          </p:nvSpPr>
          <p:spPr>
            <a:xfrm>
              <a:off x="6340983" y="1920132"/>
              <a:ext cx="2073004" cy="430887"/>
            </a:xfrm>
            <a:prstGeom prst="rect">
              <a:avLst/>
            </a:prstGeom>
            <a:noFill/>
          </p:spPr>
          <p:txBody>
            <a:bodyPr wrap="square" rtlCol="0">
              <a:spAutoFit/>
            </a:bodyPr>
            <a:lstStyle/>
            <a:p>
              <a:pPr algn="ctr"/>
              <a:r>
                <a:rPr lang="en-US" sz="1100" dirty="0">
                  <a:solidFill>
                    <a:srgbClr val="00519E"/>
                  </a:solidFill>
                  <a:latin typeface="Segoe UI Light" panose="020B0502040204020203" pitchFamily="34" charset="0"/>
                  <a:cs typeface="Segoe UI Light" panose="020B0502040204020203" pitchFamily="34" charset="0"/>
                </a:rPr>
                <a:t>The Orthopedic-Rehabilitation </a:t>
              </a:r>
            </a:p>
            <a:p>
              <a:pPr algn="ctr"/>
              <a:r>
                <a:rPr lang="en-US" sz="1100" dirty="0">
                  <a:solidFill>
                    <a:srgbClr val="00519E"/>
                  </a:solidFill>
                  <a:latin typeface="Segoe UI Light" panose="020B0502040204020203" pitchFamily="34" charset="0"/>
                  <a:cs typeface="Segoe UI Light" panose="020B0502040204020203" pitchFamily="34" charset="0"/>
                </a:rPr>
                <a:t>University Hospital </a:t>
              </a:r>
              <a:endParaRPr lang="pl-PL" dirty="0">
                <a:latin typeface="Segoe UI Light" panose="020B0502040204020203" pitchFamily="34" charset="0"/>
                <a:cs typeface="Segoe UI Light" panose="020B0502040204020203" pitchFamily="34" charset="0"/>
              </a:endParaRPr>
            </a:p>
          </p:txBody>
        </p:sp>
      </p:grpSp>
      <p:pic>
        <p:nvPicPr>
          <p:cNvPr id="23" name="Obraz 22" descr="Obraz zawierający wewnątrz, podłoże, sufit&#10;&#10;Opis wygenerowany automatycznie">
            <a:extLst>
              <a:ext uri="{FF2B5EF4-FFF2-40B4-BE49-F238E27FC236}">
                <a16:creationId xmlns:a16="http://schemas.microsoft.com/office/drawing/2014/main" id="{F6D749CB-7CCB-DAC7-EEAB-59D18A794F6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r="632"/>
          <a:stretch/>
        </p:blipFill>
        <p:spPr>
          <a:xfrm>
            <a:off x="549938" y="4330033"/>
            <a:ext cx="2690150" cy="1762792"/>
          </a:xfrm>
          <a:prstGeom prst="rect">
            <a:avLst/>
          </a:prstGeom>
        </p:spPr>
      </p:pic>
      <p:grpSp>
        <p:nvGrpSpPr>
          <p:cNvPr id="9" name="Grupa 8">
            <a:extLst>
              <a:ext uri="{FF2B5EF4-FFF2-40B4-BE49-F238E27FC236}">
                <a16:creationId xmlns:a16="http://schemas.microsoft.com/office/drawing/2014/main" id="{FC8D48A0-F2CD-086A-3AC5-934BEC8646FE}"/>
              </a:ext>
            </a:extLst>
          </p:cNvPr>
          <p:cNvGrpSpPr/>
          <p:nvPr/>
        </p:nvGrpSpPr>
        <p:grpSpPr>
          <a:xfrm>
            <a:off x="482600" y="1055619"/>
            <a:ext cx="1046685" cy="1489672"/>
            <a:chOff x="482600" y="1055619"/>
            <a:chExt cx="1046685" cy="1489672"/>
          </a:xfrm>
        </p:grpSpPr>
        <p:sp>
          <p:nvSpPr>
            <p:cNvPr id="33" name="Prostokąt 32">
              <a:extLst>
                <a:ext uri="{FF2B5EF4-FFF2-40B4-BE49-F238E27FC236}">
                  <a16:creationId xmlns:a16="http://schemas.microsoft.com/office/drawing/2014/main" id="{E0E0DFE9-9F70-4810-94EF-B62074328565}"/>
                </a:ext>
              </a:extLst>
            </p:cNvPr>
            <p:cNvSpPr/>
            <p:nvPr/>
          </p:nvSpPr>
          <p:spPr>
            <a:xfrm>
              <a:off x="482600" y="2047700"/>
              <a:ext cx="1046685" cy="497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pl-PL" sz="1200" dirty="0">
                <a:latin typeface="Segoe UI Light" panose="020B0502040204020203" pitchFamily="34" charset="0"/>
                <a:cs typeface="Segoe UI Light" panose="020B0502040204020203" pitchFamily="34" charset="0"/>
              </a:endParaRPr>
            </a:p>
            <a:p>
              <a:pPr algn="ctr"/>
              <a:r>
                <a:rPr lang="pl-PL" sz="1100" dirty="0">
                  <a:solidFill>
                    <a:srgbClr val="00519E"/>
                  </a:solidFill>
                  <a:latin typeface="Segoe UI Light" panose="020B0502040204020203" pitchFamily="34" charset="0"/>
                  <a:cs typeface="Segoe UI Light" panose="020B0502040204020203" pitchFamily="34" charset="0"/>
                </a:rPr>
                <a:t>The University </a:t>
              </a:r>
            </a:p>
            <a:p>
              <a:pPr algn="ctr"/>
              <a:r>
                <a:rPr lang="pl-PL" sz="1100" dirty="0" err="1">
                  <a:solidFill>
                    <a:srgbClr val="00519E"/>
                  </a:solidFill>
                  <a:latin typeface="Segoe UI Light" panose="020B0502040204020203" pitchFamily="34" charset="0"/>
                  <a:cs typeface="Segoe UI Light" panose="020B0502040204020203" pitchFamily="34" charset="0"/>
                </a:rPr>
                <a:t>Hospital</a:t>
              </a:r>
              <a:endParaRPr lang="pl-PL" sz="1100" dirty="0">
                <a:solidFill>
                  <a:srgbClr val="00519E"/>
                </a:solidFill>
                <a:latin typeface="Segoe UI Light" panose="020B0502040204020203" pitchFamily="34" charset="0"/>
                <a:cs typeface="Segoe UI Light" panose="020B0502040204020203" pitchFamily="34" charset="0"/>
              </a:endParaRPr>
            </a:p>
            <a:p>
              <a:pPr algn="ctr"/>
              <a:endParaRPr lang="pl-PL" dirty="0">
                <a:latin typeface="Segoe UI Light" panose="020B0502040204020203" pitchFamily="34" charset="0"/>
                <a:cs typeface="Segoe UI Light" panose="020B0502040204020203" pitchFamily="34" charset="0"/>
              </a:endParaRPr>
            </a:p>
          </p:txBody>
        </p:sp>
        <p:pic>
          <p:nvPicPr>
            <p:cNvPr id="6" name="Obraz 5" descr="Obraz zawierający tekst, Czcionka, logo, Grafika&#10;&#10;Opis wygenerowany automatycznie">
              <a:extLst>
                <a:ext uri="{FF2B5EF4-FFF2-40B4-BE49-F238E27FC236}">
                  <a16:creationId xmlns:a16="http://schemas.microsoft.com/office/drawing/2014/main" id="{B0BF0CF8-E003-2A70-1DE2-50AF064B6ED2}"/>
                </a:ext>
              </a:extLst>
            </p:cNvPr>
            <p:cNvPicPr>
              <a:picLocks noChangeAspect="1"/>
            </p:cNvPicPr>
            <p:nvPr/>
          </p:nvPicPr>
          <p:blipFill rotWithShape="1">
            <a:blip r:embed="rId11">
              <a:extLst>
                <a:ext uri="{28A0092B-C50C-407E-A947-70E740481C1C}">
                  <a14:useLocalDpi xmlns:a14="http://schemas.microsoft.com/office/drawing/2010/main" val="0"/>
                </a:ext>
              </a:extLst>
            </a:blip>
            <a:srcRect l="38591" r="38262" b="32025"/>
            <a:stretch/>
          </p:blipFill>
          <p:spPr>
            <a:xfrm>
              <a:off x="733425" y="1055619"/>
              <a:ext cx="567791" cy="910991"/>
            </a:xfrm>
            <a:prstGeom prst="rect">
              <a:avLst/>
            </a:prstGeom>
          </p:spPr>
        </p:pic>
      </p:grpSp>
    </p:spTree>
    <p:extLst>
      <p:ext uri="{BB962C8B-B14F-4D97-AF65-F5344CB8AC3E}">
        <p14:creationId xmlns:p14="http://schemas.microsoft.com/office/powerpoint/2010/main" val="213810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300"/>
                                        <p:tgtEl>
                                          <p:spTgt spid="37"/>
                                        </p:tgtEl>
                                      </p:cBhvr>
                                    </p:animEffect>
                                  </p:childTnLst>
                                </p:cTn>
                              </p:par>
                            </p:childTnLst>
                          </p:cTn>
                        </p:par>
                        <p:par>
                          <p:cTn id="12" fill="hold">
                            <p:stCondLst>
                              <p:cond delay="1050"/>
                            </p:stCondLst>
                            <p:childTnLst>
                              <p:par>
                                <p:cTn id="13" presetID="10" presetClass="entr" presetSubtype="0" fill="hold" nodeType="afterEffect">
                                  <p:stCondLst>
                                    <p:cond delay="25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300"/>
                                        <p:tgtEl>
                                          <p:spTgt spid="34"/>
                                        </p:tgtEl>
                                      </p:cBhvr>
                                    </p:animEffect>
                                  </p:childTnLst>
                                </p:cTn>
                              </p:par>
                            </p:childTnLst>
                          </p:cTn>
                        </p:par>
                        <p:par>
                          <p:cTn id="16" fill="hold">
                            <p:stCondLst>
                              <p:cond delay="1600"/>
                            </p:stCondLst>
                            <p:childTnLst>
                              <p:par>
                                <p:cTn id="17" presetID="10" presetClass="entr" presetSubtype="0" fill="hold" nodeType="afterEffect">
                                  <p:stCondLst>
                                    <p:cond delay="25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300"/>
                                        <p:tgtEl>
                                          <p:spTgt spid="8"/>
                                        </p:tgtEl>
                                      </p:cBhvr>
                                    </p:animEffect>
                                  </p:childTnLst>
                                </p:cTn>
                              </p:par>
                            </p:childTnLst>
                          </p:cTn>
                        </p:par>
                        <p:par>
                          <p:cTn id="20" fill="hold">
                            <p:stCondLst>
                              <p:cond delay="2150"/>
                            </p:stCondLst>
                            <p:childTnLst>
                              <p:par>
                                <p:cTn id="21" presetID="10" presetClass="entr" presetSubtype="0" fill="hold" nodeType="afterEffect">
                                  <p:stCondLst>
                                    <p:cond delay="25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300"/>
                                        <p:tgtEl>
                                          <p:spTgt spid="22"/>
                                        </p:tgtEl>
                                      </p:cBhvr>
                                    </p:animEffect>
                                  </p:childTnLst>
                                </p:cTn>
                              </p:par>
                            </p:childTnLst>
                          </p:cTn>
                        </p:par>
                        <p:par>
                          <p:cTn id="24" fill="hold">
                            <p:stCondLst>
                              <p:cond delay="2700"/>
                            </p:stCondLst>
                            <p:childTnLst>
                              <p:par>
                                <p:cTn id="25" presetID="10" presetClass="entr" presetSubtype="0" fill="hold" nodeType="afterEffect">
                                  <p:stCondLst>
                                    <p:cond delay="25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300"/>
                                        <p:tgtEl>
                                          <p:spTgt spid="23"/>
                                        </p:tgtEl>
                                      </p:cBhvr>
                                    </p:animEffect>
                                  </p:childTnLst>
                                </p:cTn>
                              </p:par>
                            </p:childTnLst>
                          </p:cTn>
                        </p:par>
                        <p:par>
                          <p:cTn id="28" fill="hold">
                            <p:stCondLst>
                              <p:cond delay="3250"/>
                            </p:stCondLst>
                            <p:childTnLst>
                              <p:par>
                                <p:cTn id="29" presetID="10" presetClass="entr" presetSubtype="0" fill="hold" nodeType="afterEffect">
                                  <p:stCondLst>
                                    <p:cond delay="25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300"/>
                                        <p:tgtEl>
                                          <p:spTgt spid="28"/>
                                        </p:tgtEl>
                                      </p:cBhvr>
                                    </p:animEffect>
                                  </p:childTnLst>
                                </p:cTn>
                              </p:par>
                            </p:childTnLst>
                          </p:cTn>
                        </p:par>
                        <p:par>
                          <p:cTn id="32" fill="hold">
                            <p:stCondLst>
                              <p:cond delay="3800"/>
                            </p:stCondLst>
                            <p:childTnLst>
                              <p:par>
                                <p:cTn id="33" presetID="10" presetClass="entr" presetSubtype="0" fill="hold" nodeType="afterEffect">
                                  <p:stCondLst>
                                    <p:cond delay="25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300"/>
                                        <p:tgtEl>
                                          <p:spTgt spid="30"/>
                                        </p:tgtEl>
                                      </p:cBhvr>
                                    </p:animEffect>
                                  </p:childTnLst>
                                </p:cTn>
                              </p:par>
                            </p:childTnLst>
                          </p:cTn>
                        </p:par>
                        <p:par>
                          <p:cTn id="36" fill="hold">
                            <p:stCondLst>
                              <p:cond delay="4350"/>
                            </p:stCondLst>
                            <p:childTnLst>
                              <p:par>
                                <p:cTn id="37" presetID="10" presetClass="entr" presetSubtype="0" fill="hold" nodeType="afterEffect">
                                  <p:stCondLst>
                                    <p:cond delay="25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3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na wolnym powietrzu, niebo, trawa, budynek&#10;&#10;Opis wygenerowany automatycznie">
            <a:extLst>
              <a:ext uri="{FF2B5EF4-FFF2-40B4-BE49-F238E27FC236}">
                <a16:creationId xmlns:a16="http://schemas.microsoft.com/office/drawing/2014/main" id="{32FDE138-FC67-767A-64C2-B725AB260601}"/>
              </a:ext>
            </a:extLst>
          </p:cNvPr>
          <p:cNvPicPr>
            <a:picLocks noChangeAspect="1"/>
          </p:cNvPicPr>
          <p:nvPr/>
        </p:nvPicPr>
        <p:blipFill rotWithShape="1">
          <a:blip r:embed="rId2">
            <a:extLst>
              <a:ext uri="{28A0092B-C50C-407E-A947-70E740481C1C}">
                <a14:useLocalDpi xmlns:a14="http://schemas.microsoft.com/office/drawing/2010/main" val="0"/>
              </a:ext>
            </a:extLst>
          </a:blip>
          <a:srcRect l="6907" r="14145"/>
          <a:stretch/>
        </p:blipFill>
        <p:spPr>
          <a:xfrm>
            <a:off x="0" y="-504"/>
            <a:ext cx="9144000" cy="6858504"/>
          </a:xfrm>
          <a:prstGeom prst="rect">
            <a:avLst/>
          </a:prstGeom>
        </p:spPr>
      </p:pic>
      <p:sp>
        <p:nvSpPr>
          <p:cNvPr id="59" name="Tytuł 1">
            <a:extLst>
              <a:ext uri="{FF2B5EF4-FFF2-40B4-BE49-F238E27FC236}">
                <a16:creationId xmlns:a16="http://schemas.microsoft.com/office/drawing/2014/main" id="{1FD73317-044A-43D7-A309-6B593D049442}"/>
              </a:ext>
            </a:extLst>
          </p:cNvPr>
          <p:cNvSpPr txBox="1">
            <a:spLocks/>
          </p:cNvSpPr>
          <p:nvPr/>
        </p:nvSpPr>
        <p:spPr>
          <a:xfrm>
            <a:off x="539748" y="345531"/>
            <a:ext cx="8064501" cy="417187"/>
          </a:xfrm>
          <a:prstGeom prst="rect">
            <a:avLst/>
          </a:prstGeom>
        </p:spPr>
        <p:txBody>
          <a:bodyPr lIns="0">
            <a:noAutofit/>
          </a:bodyPr>
          <a:lstStyle>
            <a:lvl1pPr algn="l" defTabSz="914377" rtl="0" eaLnBrk="1" latinLnBrk="0" hangingPunct="1">
              <a:lnSpc>
                <a:spcPct val="90000"/>
              </a:lnSpc>
              <a:spcBef>
                <a:spcPct val="0"/>
              </a:spcBef>
              <a:buNone/>
              <a:defRPr sz="2400" kern="1200">
                <a:solidFill>
                  <a:schemeClr val="tx2"/>
                </a:solidFill>
                <a:latin typeface="+mj-lt"/>
                <a:ea typeface="+mj-ea"/>
                <a:cs typeface="+mj-cs"/>
              </a:defRPr>
            </a:lvl1pPr>
          </a:lstStyle>
          <a:p>
            <a:r>
              <a:rPr lang="pl-PL" sz="2000" dirty="0" err="1">
                <a:solidFill>
                  <a:schemeClr val="bg1"/>
                </a:solidFill>
              </a:rPr>
              <a:t>Medical</a:t>
            </a:r>
            <a:r>
              <a:rPr lang="pl-PL" sz="2000" dirty="0">
                <a:solidFill>
                  <a:schemeClr val="bg1"/>
                </a:solidFill>
              </a:rPr>
              <a:t> Campus</a:t>
            </a:r>
            <a:endParaRPr lang="pl-PL" sz="2200" dirty="0">
              <a:solidFill>
                <a:schemeClr val="bg1"/>
              </a:solidFill>
              <a:latin typeface="Segoe UI Light" panose="020B0502040204020203" pitchFamily="34" charset="0"/>
              <a:cs typeface="Segoe UI Light" panose="020B0502040204020203" pitchFamily="34" charset="0"/>
            </a:endParaRPr>
          </a:p>
        </p:txBody>
      </p:sp>
      <p:cxnSp>
        <p:nvCxnSpPr>
          <p:cNvPr id="60" name="Łącznik prosty 59">
            <a:extLst>
              <a:ext uri="{FF2B5EF4-FFF2-40B4-BE49-F238E27FC236}">
                <a16:creationId xmlns:a16="http://schemas.microsoft.com/office/drawing/2014/main" id="{10CC45F7-A92D-4BB6-9F57-336C02AC5910}"/>
              </a:ext>
            </a:extLst>
          </p:cNvPr>
          <p:cNvCxnSpPr>
            <a:cxnSpLocks/>
          </p:cNvCxnSpPr>
          <p:nvPr/>
        </p:nvCxnSpPr>
        <p:spPr>
          <a:xfrm>
            <a:off x="539749" y="800100"/>
            <a:ext cx="806450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1321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6192E"/>
        </a:solidFill>
        <a:effectLst/>
      </p:bgPr>
    </p:bg>
    <p:spTree>
      <p:nvGrpSpPr>
        <p:cNvPr id="1" name=""/>
        <p:cNvGrpSpPr/>
        <p:nvPr/>
      </p:nvGrpSpPr>
      <p:grpSpPr>
        <a:xfrm>
          <a:off x="0" y="0"/>
          <a:ext cx="0" cy="0"/>
          <a:chOff x="0" y="0"/>
          <a:chExt cx="0" cy="0"/>
        </a:xfrm>
      </p:grpSpPr>
      <p:sp>
        <p:nvSpPr>
          <p:cNvPr id="6" name="Tytuł 5">
            <a:extLst>
              <a:ext uri="{FF2B5EF4-FFF2-40B4-BE49-F238E27FC236}">
                <a16:creationId xmlns:a16="http://schemas.microsoft.com/office/drawing/2014/main" id="{B3C6E410-B920-3C7B-9420-7F7C98B3EEE6}"/>
              </a:ext>
            </a:extLst>
          </p:cNvPr>
          <p:cNvSpPr>
            <a:spLocks noGrp="1"/>
          </p:cNvSpPr>
          <p:nvPr>
            <p:ph type="title"/>
          </p:nvPr>
        </p:nvSpPr>
        <p:spPr/>
        <p:txBody>
          <a:bodyPr>
            <a:normAutofit fontScale="90000"/>
          </a:bodyPr>
          <a:lstStyle/>
          <a:p>
            <a:r>
              <a:rPr lang="pl-PL" dirty="0" err="1">
                <a:solidFill>
                  <a:schemeClr val="bg1"/>
                </a:solidFill>
              </a:rPr>
              <a:t>Medical</a:t>
            </a:r>
            <a:r>
              <a:rPr lang="pl-PL" dirty="0">
                <a:solidFill>
                  <a:schemeClr val="bg1"/>
                </a:solidFill>
              </a:rPr>
              <a:t> Campus</a:t>
            </a:r>
          </a:p>
        </p:txBody>
      </p:sp>
      <p:sp>
        <p:nvSpPr>
          <p:cNvPr id="8" name="Prostokąt 7">
            <a:extLst>
              <a:ext uri="{FF2B5EF4-FFF2-40B4-BE49-F238E27FC236}">
                <a16:creationId xmlns:a16="http://schemas.microsoft.com/office/drawing/2014/main" id="{9C5E12A6-4759-C124-132C-2311169B3A71}"/>
              </a:ext>
            </a:extLst>
          </p:cNvPr>
          <p:cNvSpPr/>
          <p:nvPr/>
        </p:nvSpPr>
        <p:spPr>
          <a:xfrm>
            <a:off x="2042062" y="999000"/>
            <a:ext cx="1025431" cy="1070943"/>
          </a:xfrm>
          <a:prstGeom prst="rect">
            <a:avLst/>
          </a:prstGeom>
        </p:spPr>
        <p:txBody>
          <a:bodyPr wrap="square" lIns="0" rtlCol="0" anchor="ctr">
            <a:spAutoFit/>
          </a:bodyPr>
          <a:lstStyle/>
          <a:p>
            <a:pPr algn="l"/>
            <a:endParaRPr lang="pl-PL" sz="2400" dirty="0">
              <a:solidFill>
                <a:schemeClr val="tx2"/>
              </a:solidFill>
              <a:latin typeface="Ubuntu Light" panose="020B0304030602030204" pitchFamily="34" charset="0"/>
              <a:cs typeface="Times New Roman" panose="02020603050405020304" pitchFamily="18" charset="0"/>
            </a:endParaRPr>
          </a:p>
        </p:txBody>
      </p:sp>
      <p:grpSp>
        <p:nvGrpSpPr>
          <p:cNvPr id="11" name="Grupa 10">
            <a:extLst>
              <a:ext uri="{FF2B5EF4-FFF2-40B4-BE49-F238E27FC236}">
                <a16:creationId xmlns:a16="http://schemas.microsoft.com/office/drawing/2014/main" id="{C7835823-E068-7CA8-7F61-8C596EB5A621}"/>
              </a:ext>
            </a:extLst>
          </p:cNvPr>
          <p:cNvGrpSpPr/>
          <p:nvPr/>
        </p:nvGrpSpPr>
        <p:grpSpPr>
          <a:xfrm>
            <a:off x="3238479" y="4001599"/>
            <a:ext cx="5905521" cy="2907782"/>
            <a:chOff x="3304571" y="1087388"/>
            <a:chExt cx="5905521" cy="2907782"/>
          </a:xfrm>
        </p:grpSpPr>
        <p:pic>
          <p:nvPicPr>
            <p:cNvPr id="12" name="Picture 2" descr="I:\EWA\EWA_ARCHIWUM\ARCHIWUM FOTO_uporzadkowac\FOTO\NSSU\NOWA SIEDZIBA SU_fot. Warbud\NSSU_fot. archiwum Warbudu\DJI_0135.JPG">
              <a:extLst>
                <a:ext uri="{FF2B5EF4-FFF2-40B4-BE49-F238E27FC236}">
                  <a16:creationId xmlns:a16="http://schemas.microsoft.com/office/drawing/2014/main" id="{4168A80C-E097-A08D-E43B-38D5ABA8F69A}"/>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7198"/>
            <a:stretch/>
          </p:blipFill>
          <p:spPr bwMode="auto">
            <a:xfrm>
              <a:off x="3304571" y="1226738"/>
              <a:ext cx="5904485" cy="2768432"/>
            </a:xfrm>
            <a:prstGeom prst="rect">
              <a:avLst/>
            </a:prstGeom>
            <a:noFill/>
            <a:extLst>
              <a:ext uri="{909E8E84-426E-40DD-AFC4-6F175D3DCCD1}">
                <a14:hiddenFill xmlns:a14="http://schemas.microsoft.com/office/drawing/2010/main">
                  <a:solidFill>
                    <a:srgbClr val="FFFFFF"/>
                  </a:solidFill>
                </a14:hiddenFill>
              </a:ext>
            </a:extLst>
          </p:spPr>
        </p:pic>
        <p:sp>
          <p:nvSpPr>
            <p:cNvPr id="13" name="pole tekstowe 12">
              <a:extLst>
                <a:ext uri="{FF2B5EF4-FFF2-40B4-BE49-F238E27FC236}">
                  <a16:creationId xmlns:a16="http://schemas.microsoft.com/office/drawing/2014/main" id="{57187E71-5B27-4A6A-30E3-3812CE02A960}"/>
                </a:ext>
              </a:extLst>
            </p:cNvPr>
            <p:cNvSpPr txBox="1"/>
            <p:nvPr/>
          </p:nvSpPr>
          <p:spPr>
            <a:xfrm>
              <a:off x="3306180" y="1087388"/>
              <a:ext cx="5903912" cy="556664"/>
            </a:xfrm>
            <a:prstGeom prst="rect">
              <a:avLst/>
            </a:prstGeom>
            <a:solidFill>
              <a:srgbClr val="A6192E"/>
            </a:solidFill>
          </p:spPr>
          <p:txBody>
            <a:bodyPr wrap="square" tIns="108000" bIns="108000" rtlCol="0">
              <a:spAutoFit/>
            </a:bodyPr>
            <a:lstStyle/>
            <a:p>
              <a:r>
                <a:rPr lang="en-US" sz="1100" dirty="0">
                  <a:solidFill>
                    <a:schemeClr val="bg1"/>
                  </a:solidFill>
                  <a:latin typeface="Segoe UI Light" panose="020B0502040204020203" pitchFamily="34" charset="0"/>
                  <a:cs typeface="Segoe UI Light" panose="020B0502040204020203" pitchFamily="34" charset="0"/>
                </a:rPr>
                <a:t>University Hospital – the most modern hospital in Poland, a leading medical facility</a:t>
              </a:r>
              <a:r>
                <a:rPr lang="pl-PL" sz="1100" dirty="0">
                  <a:solidFill>
                    <a:schemeClr val="bg1"/>
                  </a:solidFill>
                  <a:latin typeface="Segoe UI Light" panose="020B0502040204020203" pitchFamily="34" charset="0"/>
                  <a:cs typeface="Segoe UI Light" panose="020B0502040204020203" pitchFamily="34" charset="0"/>
                </a:rPr>
                <a:t> </a:t>
              </a:r>
              <a:r>
                <a:rPr lang="en-US" sz="1100" dirty="0">
                  <a:solidFill>
                    <a:schemeClr val="bg1"/>
                  </a:solidFill>
                  <a:latin typeface="Segoe UI Light" panose="020B0502040204020203" pitchFamily="34" charset="0"/>
                  <a:cs typeface="Segoe UI Light" panose="020B0502040204020203" pitchFamily="34" charset="0"/>
                </a:rPr>
                <a:t>that combines experience and tradition with the latest trends in medicine</a:t>
              </a:r>
              <a:endParaRPr lang="pl-PL" sz="1100" dirty="0">
                <a:solidFill>
                  <a:schemeClr val="bg1"/>
                </a:solidFill>
                <a:latin typeface="Segoe UI Light" panose="020B0502040204020203" pitchFamily="34" charset="0"/>
                <a:cs typeface="Segoe UI Light" panose="020B0502040204020203" pitchFamily="34" charset="0"/>
              </a:endParaRPr>
            </a:p>
          </p:txBody>
        </p:sp>
      </p:grpSp>
      <p:grpSp>
        <p:nvGrpSpPr>
          <p:cNvPr id="14" name="Grupa 13">
            <a:extLst>
              <a:ext uri="{FF2B5EF4-FFF2-40B4-BE49-F238E27FC236}">
                <a16:creationId xmlns:a16="http://schemas.microsoft.com/office/drawing/2014/main" id="{B410CAE6-83F2-44E4-E57C-7794C2B6A75A}"/>
              </a:ext>
            </a:extLst>
          </p:cNvPr>
          <p:cNvGrpSpPr/>
          <p:nvPr/>
        </p:nvGrpSpPr>
        <p:grpSpPr>
          <a:xfrm>
            <a:off x="3240088" y="1089026"/>
            <a:ext cx="5902303" cy="2912573"/>
            <a:chOff x="3261246" y="4033688"/>
            <a:chExt cx="5902303" cy="2912573"/>
          </a:xfrm>
        </p:grpSpPr>
        <p:pic>
          <p:nvPicPr>
            <p:cNvPr id="15" name="Obraz 14" descr="&#10;jObraz zawierający przyroda, brzeg">
              <a:extLst>
                <a:ext uri="{FF2B5EF4-FFF2-40B4-BE49-F238E27FC236}">
                  <a16:creationId xmlns:a16="http://schemas.microsoft.com/office/drawing/2014/main" id="{863F5544-79A2-5499-63BA-088CE4E5BE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61246" y="4033688"/>
              <a:ext cx="5902303" cy="2777787"/>
            </a:xfrm>
            <a:prstGeom prst="rect">
              <a:avLst/>
            </a:prstGeom>
          </p:spPr>
        </p:pic>
        <p:sp>
          <p:nvSpPr>
            <p:cNvPr id="16" name="pole tekstowe 15">
              <a:extLst>
                <a:ext uri="{FF2B5EF4-FFF2-40B4-BE49-F238E27FC236}">
                  <a16:creationId xmlns:a16="http://schemas.microsoft.com/office/drawing/2014/main" id="{3607B39F-8579-B5C7-BBA0-CC80DA798FC5}"/>
                </a:ext>
              </a:extLst>
            </p:cNvPr>
            <p:cNvSpPr txBox="1"/>
            <p:nvPr/>
          </p:nvSpPr>
          <p:spPr>
            <a:xfrm>
              <a:off x="3261246" y="6558875"/>
              <a:ext cx="5902303" cy="387386"/>
            </a:xfrm>
            <a:prstGeom prst="rect">
              <a:avLst/>
            </a:prstGeom>
            <a:solidFill>
              <a:srgbClr val="18345B"/>
            </a:solidFill>
          </p:spPr>
          <p:txBody>
            <a:bodyPr wrap="square" tIns="108000" bIns="108000" rtlCol="0">
              <a:spAutoFit/>
            </a:bodyPr>
            <a:lstStyle/>
            <a:p>
              <a:r>
                <a:rPr lang="pl-PL" sz="1100" dirty="0">
                  <a:solidFill>
                    <a:schemeClr val="bg1"/>
                  </a:solidFill>
                  <a:latin typeface="Segoe UI Light" panose="020B0502040204020203" pitchFamily="34" charset="0"/>
                  <a:cs typeface="Segoe UI Light" panose="020B0502040204020203" pitchFamily="34" charset="0"/>
                </a:rPr>
                <a:t>The University </a:t>
              </a:r>
              <a:r>
                <a:rPr lang="pl-PL" sz="1100" dirty="0" err="1">
                  <a:solidFill>
                    <a:schemeClr val="bg1"/>
                  </a:solidFill>
                  <a:latin typeface="Segoe UI Light" panose="020B0502040204020203" pitchFamily="34" charset="0"/>
                  <a:cs typeface="Segoe UI Light" panose="020B0502040204020203" pitchFamily="34" charset="0"/>
                </a:rPr>
                <a:t>Children’s</a:t>
              </a:r>
              <a:r>
                <a:rPr lang="pl-PL" sz="1100" dirty="0">
                  <a:solidFill>
                    <a:schemeClr val="bg1"/>
                  </a:solidFill>
                  <a:latin typeface="Segoe UI Light" panose="020B0502040204020203" pitchFamily="34" charset="0"/>
                  <a:cs typeface="Segoe UI Light" panose="020B0502040204020203" pitchFamily="34" charset="0"/>
                </a:rPr>
                <a:t> </a:t>
              </a:r>
              <a:r>
                <a:rPr lang="pl-PL" sz="1100" dirty="0" err="1">
                  <a:solidFill>
                    <a:schemeClr val="bg1"/>
                  </a:solidFill>
                  <a:latin typeface="Segoe UI Light" panose="020B0502040204020203" pitchFamily="34" charset="0"/>
                  <a:cs typeface="Segoe UI Light" panose="020B0502040204020203" pitchFamily="34" charset="0"/>
                </a:rPr>
                <a:t>Hospital</a:t>
              </a:r>
              <a:r>
                <a:rPr lang="pl-PL" sz="1100" dirty="0">
                  <a:solidFill>
                    <a:schemeClr val="bg1"/>
                  </a:solidFill>
                  <a:latin typeface="Segoe UI Light" panose="020B0502040204020203" pitchFamily="34" charset="0"/>
                  <a:cs typeface="Segoe UI Light" panose="020B0502040204020203" pitchFamily="34" charset="0"/>
                </a:rPr>
                <a:t> – the </a:t>
              </a:r>
              <a:r>
                <a:rPr lang="pl-PL" sz="1100" dirty="0" err="1">
                  <a:solidFill>
                    <a:schemeClr val="bg1"/>
                  </a:solidFill>
                  <a:latin typeface="Segoe UI Light" panose="020B0502040204020203" pitchFamily="34" charset="0"/>
                  <a:cs typeface="Segoe UI Light" panose="020B0502040204020203" pitchFamily="34" charset="0"/>
                </a:rPr>
                <a:t>largest</a:t>
              </a:r>
              <a:r>
                <a:rPr lang="pl-PL" sz="1100" dirty="0">
                  <a:solidFill>
                    <a:schemeClr val="bg1"/>
                  </a:solidFill>
                  <a:latin typeface="Segoe UI Light" panose="020B0502040204020203" pitchFamily="34" charset="0"/>
                  <a:cs typeface="Segoe UI Light" panose="020B0502040204020203" pitchFamily="34" charset="0"/>
                </a:rPr>
                <a:t> </a:t>
              </a:r>
              <a:r>
                <a:rPr lang="pl-PL" sz="1100" dirty="0" err="1">
                  <a:solidFill>
                    <a:schemeClr val="bg1"/>
                  </a:solidFill>
                  <a:latin typeface="Segoe UI Light" panose="020B0502040204020203" pitchFamily="34" charset="0"/>
                  <a:cs typeface="Segoe UI Light" panose="020B0502040204020203" pitchFamily="34" charset="0"/>
                </a:rPr>
                <a:t>pediatric</a:t>
              </a:r>
              <a:r>
                <a:rPr lang="pl-PL" sz="1100" dirty="0">
                  <a:solidFill>
                    <a:schemeClr val="bg1"/>
                  </a:solidFill>
                  <a:latin typeface="Segoe UI Light" panose="020B0502040204020203" pitchFamily="34" charset="0"/>
                  <a:cs typeface="Segoe UI Light" panose="020B0502040204020203" pitchFamily="34" charset="0"/>
                </a:rPr>
                <a:t> </a:t>
              </a:r>
              <a:r>
                <a:rPr lang="pl-PL" sz="1100" dirty="0" err="1">
                  <a:solidFill>
                    <a:schemeClr val="bg1"/>
                  </a:solidFill>
                  <a:latin typeface="Segoe UI Light" panose="020B0502040204020203" pitchFamily="34" charset="0"/>
                  <a:cs typeface="Segoe UI Light" panose="020B0502040204020203" pitchFamily="34" charset="0"/>
                </a:rPr>
                <a:t>hospital</a:t>
              </a:r>
              <a:r>
                <a:rPr lang="pl-PL" sz="1100" dirty="0">
                  <a:solidFill>
                    <a:schemeClr val="bg1"/>
                  </a:solidFill>
                  <a:latin typeface="Segoe UI Light" panose="020B0502040204020203" pitchFamily="34" charset="0"/>
                  <a:cs typeface="Segoe UI Light" panose="020B0502040204020203" pitchFamily="34" charset="0"/>
                </a:rPr>
                <a:t> in the region </a:t>
              </a:r>
            </a:p>
          </p:txBody>
        </p:sp>
      </p:grpSp>
      <p:grpSp>
        <p:nvGrpSpPr>
          <p:cNvPr id="17" name="Grupa 16">
            <a:extLst>
              <a:ext uri="{FF2B5EF4-FFF2-40B4-BE49-F238E27FC236}">
                <a16:creationId xmlns:a16="http://schemas.microsoft.com/office/drawing/2014/main" id="{6F8F1CE8-A50C-FB13-155C-40E64343DA7B}"/>
              </a:ext>
            </a:extLst>
          </p:cNvPr>
          <p:cNvGrpSpPr/>
          <p:nvPr/>
        </p:nvGrpSpPr>
        <p:grpSpPr>
          <a:xfrm>
            <a:off x="0" y="1089025"/>
            <a:ext cx="3240088" cy="2112389"/>
            <a:chOff x="224317" y="955344"/>
            <a:chExt cx="3240088" cy="2112389"/>
          </a:xfrm>
        </p:grpSpPr>
        <p:pic>
          <p:nvPicPr>
            <p:cNvPr id="18" name="Obraz 17">
              <a:extLst>
                <a:ext uri="{FF2B5EF4-FFF2-40B4-BE49-F238E27FC236}">
                  <a16:creationId xmlns:a16="http://schemas.microsoft.com/office/drawing/2014/main" id="{9967129B-4BA5-0501-EB09-0EFFD5D0D356}"/>
                </a:ext>
              </a:extLst>
            </p:cNvPr>
            <p:cNvPicPr>
              <a:picLocks noChangeAspect="1"/>
            </p:cNvPicPr>
            <p:nvPr/>
          </p:nvPicPr>
          <p:blipFill rotWithShape="1">
            <a:blip r:embed="rId4">
              <a:extLst>
                <a:ext uri="{28A0092B-C50C-407E-A947-70E740481C1C}">
                  <a14:useLocalDpi xmlns:a14="http://schemas.microsoft.com/office/drawing/2010/main" val="0"/>
                </a:ext>
              </a:extLst>
            </a:blip>
            <a:srcRect t="13968"/>
            <a:stretch/>
          </p:blipFill>
          <p:spPr>
            <a:xfrm>
              <a:off x="225926" y="955344"/>
              <a:ext cx="3238479" cy="1554276"/>
            </a:xfrm>
            <a:prstGeom prst="rect">
              <a:avLst/>
            </a:prstGeom>
          </p:spPr>
        </p:pic>
        <p:sp>
          <p:nvSpPr>
            <p:cNvPr id="19" name="pole tekstowe 18">
              <a:extLst>
                <a:ext uri="{FF2B5EF4-FFF2-40B4-BE49-F238E27FC236}">
                  <a16:creationId xmlns:a16="http://schemas.microsoft.com/office/drawing/2014/main" id="{8560147A-33CA-9F0B-E759-BFBAE83D2A62}"/>
                </a:ext>
              </a:extLst>
            </p:cNvPr>
            <p:cNvSpPr txBox="1"/>
            <p:nvPr/>
          </p:nvSpPr>
          <p:spPr>
            <a:xfrm>
              <a:off x="224317" y="2341792"/>
              <a:ext cx="3240087" cy="725941"/>
            </a:xfrm>
            <a:prstGeom prst="rect">
              <a:avLst/>
            </a:prstGeom>
            <a:solidFill>
              <a:srgbClr val="A6192E"/>
            </a:solidFill>
          </p:spPr>
          <p:txBody>
            <a:bodyPr wrap="square" tIns="108000" bIns="108000" rtlCol="0">
              <a:spAutoFit/>
            </a:bodyPr>
            <a:lstStyle/>
            <a:p>
              <a:r>
                <a:rPr lang="pl-PL" sz="1100" dirty="0" err="1">
                  <a:solidFill>
                    <a:schemeClr val="bg1"/>
                  </a:solidFill>
                  <a:latin typeface="Segoe UI Light" panose="020B0502040204020203" pitchFamily="34" charset="0"/>
                  <a:cs typeface="Segoe UI Light" panose="020B0502040204020203" pitchFamily="34" charset="0"/>
                </a:rPr>
                <a:t>Innovative</a:t>
              </a:r>
              <a:r>
                <a:rPr lang="pl-PL" sz="1100" dirty="0">
                  <a:solidFill>
                    <a:schemeClr val="bg1"/>
                  </a:solidFill>
                  <a:latin typeface="Segoe UI Light" panose="020B0502040204020203" pitchFamily="34" charset="0"/>
                  <a:cs typeface="Segoe UI Light" panose="020B0502040204020203" pitchFamily="34" charset="0"/>
                </a:rPr>
                <a:t> </a:t>
              </a:r>
              <a:r>
                <a:rPr lang="pl-PL" sz="1100" dirty="0" err="1">
                  <a:solidFill>
                    <a:schemeClr val="bg1"/>
                  </a:solidFill>
                  <a:latin typeface="Segoe UI Light" panose="020B0502040204020203" pitchFamily="34" charset="0"/>
                  <a:cs typeface="Segoe UI Light" panose="020B0502040204020203" pitchFamily="34" charset="0"/>
                </a:rPr>
                <a:t>Medical</a:t>
              </a:r>
              <a:r>
                <a:rPr lang="pl-PL" sz="1100" dirty="0">
                  <a:solidFill>
                    <a:schemeClr val="bg1"/>
                  </a:solidFill>
                  <a:latin typeface="Segoe UI Light" panose="020B0502040204020203" pitchFamily="34" charset="0"/>
                  <a:cs typeface="Segoe UI Light" panose="020B0502040204020203" pitchFamily="34" charset="0"/>
                </a:rPr>
                <a:t> </a:t>
              </a:r>
              <a:r>
                <a:rPr lang="pl-PL" sz="1100" dirty="0" err="1">
                  <a:solidFill>
                    <a:schemeClr val="bg1"/>
                  </a:solidFill>
                  <a:latin typeface="Segoe UI Light" panose="020B0502040204020203" pitchFamily="34" charset="0"/>
                  <a:cs typeface="Segoe UI Light" panose="020B0502040204020203" pitchFamily="34" charset="0"/>
                </a:rPr>
                <a:t>Education</a:t>
              </a:r>
              <a:r>
                <a:rPr lang="pl-PL" sz="1100" dirty="0">
                  <a:solidFill>
                    <a:schemeClr val="bg1"/>
                  </a:solidFill>
                  <a:latin typeface="Segoe UI Light" panose="020B0502040204020203" pitchFamily="34" charset="0"/>
                  <a:cs typeface="Segoe UI Light" panose="020B0502040204020203" pitchFamily="34" charset="0"/>
                </a:rPr>
                <a:t> Center - </a:t>
              </a:r>
              <a:r>
                <a:rPr lang="en-US" sz="1100" dirty="0">
                  <a:solidFill>
                    <a:schemeClr val="bg1"/>
                  </a:solidFill>
                  <a:latin typeface="Segoe UI Light" panose="020B0502040204020203" pitchFamily="34" charset="0"/>
                  <a:ea typeface="Lato" pitchFamily="34" charset="0"/>
                  <a:cs typeface="Segoe UI Light" panose="020B0502040204020203" pitchFamily="34" charset="0"/>
                </a:rPr>
                <a:t>didactic base for students in medicine, dentistry, nursing and midwifery</a:t>
              </a:r>
              <a:endParaRPr lang="pl-PL" sz="1100" dirty="0">
                <a:solidFill>
                  <a:schemeClr val="bg1"/>
                </a:solidFill>
                <a:latin typeface="Segoe UI Light" panose="020B0502040204020203" pitchFamily="34" charset="0"/>
                <a:cs typeface="Segoe UI Light" panose="020B0502040204020203" pitchFamily="34" charset="0"/>
              </a:endParaRPr>
            </a:p>
          </p:txBody>
        </p:sp>
      </p:grpSp>
      <p:grpSp>
        <p:nvGrpSpPr>
          <p:cNvPr id="27" name="Grupa 26">
            <a:extLst>
              <a:ext uri="{FF2B5EF4-FFF2-40B4-BE49-F238E27FC236}">
                <a16:creationId xmlns:a16="http://schemas.microsoft.com/office/drawing/2014/main" id="{F8A78522-C028-08E6-A103-A27EA9734C7C}"/>
              </a:ext>
            </a:extLst>
          </p:cNvPr>
          <p:cNvGrpSpPr/>
          <p:nvPr/>
        </p:nvGrpSpPr>
        <p:grpSpPr>
          <a:xfrm>
            <a:off x="-4515" y="4842885"/>
            <a:ext cx="3248532" cy="2066496"/>
            <a:chOff x="13414" y="4890693"/>
            <a:chExt cx="3258039" cy="2066496"/>
          </a:xfrm>
        </p:grpSpPr>
        <p:pic>
          <p:nvPicPr>
            <p:cNvPr id="29" name="Obraz 28">
              <a:extLst>
                <a:ext uri="{FF2B5EF4-FFF2-40B4-BE49-F238E27FC236}">
                  <a16:creationId xmlns:a16="http://schemas.microsoft.com/office/drawing/2014/main" id="{C96AD1DB-2D23-B898-B8F7-6A56ED8B585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7929" y="4890693"/>
              <a:ext cx="3253524" cy="1806631"/>
            </a:xfrm>
            <a:prstGeom prst="rect">
              <a:avLst/>
            </a:prstGeom>
          </p:spPr>
        </p:pic>
        <p:sp>
          <p:nvSpPr>
            <p:cNvPr id="31" name="pole tekstowe 30">
              <a:extLst>
                <a:ext uri="{FF2B5EF4-FFF2-40B4-BE49-F238E27FC236}">
                  <a16:creationId xmlns:a16="http://schemas.microsoft.com/office/drawing/2014/main" id="{27D53B45-FFFF-5786-165B-29D24E0D23AC}"/>
                </a:ext>
              </a:extLst>
            </p:cNvPr>
            <p:cNvSpPr txBox="1"/>
            <p:nvPr/>
          </p:nvSpPr>
          <p:spPr>
            <a:xfrm>
              <a:off x="13414" y="6569803"/>
              <a:ext cx="3258039" cy="387386"/>
            </a:xfrm>
            <a:prstGeom prst="rect">
              <a:avLst/>
            </a:prstGeom>
            <a:solidFill>
              <a:srgbClr val="18345B"/>
            </a:solidFill>
          </p:spPr>
          <p:txBody>
            <a:bodyPr wrap="square" tIns="108000" bIns="108000" rtlCol="0">
              <a:spAutoFit/>
            </a:bodyPr>
            <a:lstStyle/>
            <a:p>
              <a:r>
                <a:rPr lang="pl-PL" sz="1100" dirty="0" err="1">
                  <a:solidFill>
                    <a:schemeClr val="bg1"/>
                  </a:solidFill>
                  <a:latin typeface="Segoe UI Light" panose="020B0502040204020203" pitchFamily="34" charset="0"/>
                  <a:cs typeface="Segoe UI Light" panose="020B0502040204020203" pitchFamily="34" charset="0"/>
                </a:rPr>
                <a:t>Dormitories</a:t>
              </a:r>
              <a:r>
                <a:rPr lang="pl-PL" sz="1100" dirty="0">
                  <a:solidFill>
                    <a:schemeClr val="bg1"/>
                  </a:solidFill>
                  <a:latin typeface="Segoe UI Light" panose="020B0502040204020203" pitchFamily="34" charset="0"/>
                  <a:cs typeface="Segoe UI Light" panose="020B0502040204020203" pitchFamily="34" charset="0"/>
                </a:rPr>
                <a:t> with a sport </a:t>
              </a:r>
              <a:r>
                <a:rPr lang="pl-PL" sz="1100" dirty="0" err="1">
                  <a:solidFill>
                    <a:schemeClr val="bg1"/>
                  </a:solidFill>
                  <a:latin typeface="Segoe UI Light" panose="020B0502040204020203" pitchFamily="34" charset="0"/>
                  <a:cs typeface="Segoe UI Light" panose="020B0502040204020203" pitchFamily="34" charset="0"/>
                </a:rPr>
                <a:t>complex</a:t>
              </a:r>
              <a:endParaRPr lang="pl-PL" sz="1100" dirty="0">
                <a:solidFill>
                  <a:schemeClr val="bg1"/>
                </a:solidFill>
                <a:latin typeface="Segoe UI Light" panose="020B0502040204020203" pitchFamily="34" charset="0"/>
                <a:cs typeface="Segoe UI Light" panose="020B0502040204020203" pitchFamily="34" charset="0"/>
              </a:endParaRPr>
            </a:p>
          </p:txBody>
        </p:sp>
      </p:grpSp>
      <p:cxnSp>
        <p:nvCxnSpPr>
          <p:cNvPr id="7" name="Łącznik prosty 6">
            <a:extLst>
              <a:ext uri="{FF2B5EF4-FFF2-40B4-BE49-F238E27FC236}">
                <a16:creationId xmlns:a16="http://schemas.microsoft.com/office/drawing/2014/main" id="{40820C9E-1AB8-BBD1-25C7-4FFFAEB54A10}"/>
              </a:ext>
            </a:extLst>
          </p:cNvPr>
          <p:cNvCxnSpPr>
            <a:cxnSpLocks/>
          </p:cNvCxnSpPr>
          <p:nvPr/>
        </p:nvCxnSpPr>
        <p:spPr>
          <a:xfrm>
            <a:off x="539749" y="800100"/>
            <a:ext cx="806450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1" name="Grupa 20">
            <a:extLst>
              <a:ext uri="{FF2B5EF4-FFF2-40B4-BE49-F238E27FC236}">
                <a16:creationId xmlns:a16="http://schemas.microsoft.com/office/drawing/2014/main" id="{443E3501-2566-6D42-CA56-373332CF7741}"/>
              </a:ext>
            </a:extLst>
          </p:cNvPr>
          <p:cNvGrpSpPr/>
          <p:nvPr/>
        </p:nvGrpSpPr>
        <p:grpSpPr>
          <a:xfrm>
            <a:off x="0" y="3139972"/>
            <a:ext cx="3245068" cy="1870564"/>
            <a:chOff x="17929" y="3034552"/>
            <a:chExt cx="3245068" cy="1870564"/>
          </a:xfrm>
        </p:grpSpPr>
        <p:pic>
          <p:nvPicPr>
            <p:cNvPr id="25" name="Obraz 24" descr="Obraz zawierający drzewo&#10;&#10;Opis wygenerowany automatycznie">
              <a:extLst>
                <a:ext uri="{FF2B5EF4-FFF2-40B4-BE49-F238E27FC236}">
                  <a16:creationId xmlns:a16="http://schemas.microsoft.com/office/drawing/2014/main" id="{958E5A55-6CEF-FF4E-7780-21AF2935D71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7929" y="3034552"/>
              <a:ext cx="3240088" cy="1806631"/>
            </a:xfrm>
            <a:prstGeom prst="rect">
              <a:avLst/>
            </a:prstGeom>
          </p:spPr>
        </p:pic>
        <p:sp>
          <p:nvSpPr>
            <p:cNvPr id="26" name="pole tekstowe 25">
              <a:extLst>
                <a:ext uri="{FF2B5EF4-FFF2-40B4-BE49-F238E27FC236}">
                  <a16:creationId xmlns:a16="http://schemas.microsoft.com/office/drawing/2014/main" id="{971C56B7-049F-C248-98B1-B18E1DE6A44B}"/>
                </a:ext>
              </a:extLst>
            </p:cNvPr>
            <p:cNvSpPr txBox="1"/>
            <p:nvPr/>
          </p:nvSpPr>
          <p:spPr>
            <a:xfrm>
              <a:off x="18966" y="4517730"/>
              <a:ext cx="3244031" cy="387386"/>
            </a:xfrm>
            <a:prstGeom prst="rect">
              <a:avLst/>
            </a:prstGeom>
            <a:solidFill>
              <a:srgbClr val="00519E"/>
            </a:solidFill>
          </p:spPr>
          <p:txBody>
            <a:bodyPr wrap="square" tIns="108000" bIns="108000" rtlCol="0">
              <a:spAutoFit/>
            </a:bodyPr>
            <a:lstStyle/>
            <a:p>
              <a:r>
                <a:rPr lang="pl-PL" sz="1100" dirty="0" err="1">
                  <a:solidFill>
                    <a:schemeClr val="bg1"/>
                  </a:solidFill>
                  <a:latin typeface="Segoe UI Light" panose="020B0502040204020203" pitchFamily="34" charset="0"/>
                  <a:cs typeface="Segoe UI Light" panose="020B0502040204020203" pitchFamily="34" charset="0"/>
                </a:rPr>
                <a:t>Faculty</a:t>
              </a:r>
              <a:r>
                <a:rPr lang="pl-PL" sz="1100" dirty="0">
                  <a:solidFill>
                    <a:schemeClr val="bg1"/>
                  </a:solidFill>
                  <a:latin typeface="Segoe UI Light" panose="020B0502040204020203" pitchFamily="34" charset="0"/>
                  <a:cs typeface="Segoe UI Light" panose="020B0502040204020203" pitchFamily="34" charset="0"/>
                </a:rPr>
                <a:t> of </a:t>
              </a:r>
              <a:r>
                <a:rPr lang="pl-PL" sz="1100" dirty="0" err="1">
                  <a:solidFill>
                    <a:schemeClr val="bg1"/>
                  </a:solidFill>
                  <a:latin typeface="Segoe UI Light" panose="020B0502040204020203" pitchFamily="34" charset="0"/>
                  <a:cs typeface="Segoe UI Light" panose="020B0502040204020203" pitchFamily="34" charset="0"/>
                </a:rPr>
                <a:t>Pharmacy</a:t>
              </a:r>
              <a:endParaRPr lang="pl-PL" sz="1100" dirty="0">
                <a:solidFill>
                  <a:schemeClr val="bg1"/>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379257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300"/>
                                        <p:tgtEl>
                                          <p:spTgt spid="17"/>
                                        </p:tgtEl>
                                      </p:cBhvr>
                                    </p:animEffect>
                                  </p:childTnLst>
                                </p:cTn>
                              </p:par>
                            </p:childTnLst>
                          </p:cTn>
                        </p:par>
                        <p:par>
                          <p:cTn id="8" fill="hold">
                            <p:stCondLst>
                              <p:cond delay="1050"/>
                            </p:stCondLst>
                            <p:childTnLst>
                              <p:par>
                                <p:cTn id="9" presetID="10" presetClass="entr" presetSubtype="0" fill="hold" nodeType="afterEffect">
                                  <p:stCondLst>
                                    <p:cond delay="75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300"/>
                                        <p:tgtEl>
                                          <p:spTgt spid="21"/>
                                        </p:tgtEl>
                                      </p:cBhvr>
                                    </p:animEffect>
                                  </p:childTnLst>
                                </p:cTn>
                              </p:par>
                            </p:childTnLst>
                          </p:cTn>
                        </p:par>
                        <p:par>
                          <p:cTn id="12" fill="hold">
                            <p:stCondLst>
                              <p:cond delay="2100"/>
                            </p:stCondLst>
                            <p:childTnLst>
                              <p:par>
                                <p:cTn id="13" presetID="10" presetClass="entr" presetSubtype="0" fill="hold" nodeType="afterEffect">
                                  <p:stCondLst>
                                    <p:cond delay="75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300"/>
                                        <p:tgtEl>
                                          <p:spTgt spid="27"/>
                                        </p:tgtEl>
                                      </p:cBhvr>
                                    </p:animEffect>
                                  </p:childTnLst>
                                </p:cTn>
                              </p:par>
                            </p:childTnLst>
                          </p:cTn>
                        </p:par>
                        <p:par>
                          <p:cTn id="16" fill="hold">
                            <p:stCondLst>
                              <p:cond delay="3150"/>
                            </p:stCondLst>
                            <p:childTnLst>
                              <p:par>
                                <p:cTn id="17" presetID="10" presetClass="entr" presetSubtype="0" fill="hold" nodeType="afterEffect">
                                  <p:stCondLst>
                                    <p:cond delay="75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300"/>
                                        <p:tgtEl>
                                          <p:spTgt spid="14"/>
                                        </p:tgtEl>
                                      </p:cBhvr>
                                    </p:animEffect>
                                  </p:childTnLst>
                                </p:cTn>
                              </p:par>
                            </p:childTnLst>
                          </p:cTn>
                        </p:par>
                        <p:par>
                          <p:cTn id="20" fill="hold">
                            <p:stCondLst>
                              <p:cond delay="4200"/>
                            </p:stCondLst>
                            <p:childTnLst>
                              <p:par>
                                <p:cTn id="21" presetID="10" presetClass="entr" presetSubtype="0" fill="hold" nodeType="afterEffect">
                                  <p:stCondLst>
                                    <p:cond delay="75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3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p:cNvSpPr/>
          <p:nvPr/>
        </p:nvSpPr>
        <p:spPr>
          <a:xfrm>
            <a:off x="-16567" y="0"/>
            <a:ext cx="9160568" cy="6858000"/>
          </a:xfrm>
          <a:prstGeom prst="rect">
            <a:avLst/>
          </a:prstGeom>
          <a:solidFill>
            <a:srgbClr val="18345B"/>
          </a:solidFill>
        </p:spPr>
        <p:txBody>
          <a:bodyPr wrap="square" lIns="0" rtlCol="0" anchor="ctr">
            <a:spAutoFit/>
          </a:bodyPr>
          <a:lstStyle/>
          <a:p>
            <a:pPr algn="l"/>
            <a:endParaRPr lang="pl-PL" sz="2400" dirty="0">
              <a:solidFill>
                <a:schemeClr val="tx2"/>
              </a:solidFill>
              <a:latin typeface="Ubuntu Light" panose="020B0304030602030204" pitchFamily="34" charset="0"/>
              <a:cs typeface="Times New Roman" panose="02020603050405020304" pitchFamily="18" charset="0"/>
            </a:endParaRPr>
          </a:p>
        </p:txBody>
      </p:sp>
      <p:sp>
        <p:nvSpPr>
          <p:cNvPr id="17" name="pole tekstowe 16"/>
          <p:cNvSpPr txBox="1"/>
          <p:nvPr/>
        </p:nvSpPr>
        <p:spPr>
          <a:xfrm>
            <a:off x="475830" y="1089025"/>
            <a:ext cx="3789364" cy="1384995"/>
          </a:xfrm>
          <a:prstGeom prst="rect">
            <a:avLst/>
          </a:prstGeom>
          <a:noFill/>
        </p:spPr>
        <p:txBody>
          <a:bodyPr wrap="square" rtlCol="0">
            <a:spAutoFit/>
          </a:bodyPr>
          <a:lstStyle/>
          <a:p>
            <a:pPr lvl="0">
              <a:spcBef>
                <a:spcPts val="600"/>
              </a:spcBef>
              <a:defRPr/>
            </a:pPr>
            <a:r>
              <a:rPr lang="en-US" sz="1400" dirty="0">
                <a:solidFill>
                  <a:schemeClr val="bg1"/>
                </a:solidFill>
                <a:latin typeface="Segoe UI Light" panose="020B0502040204020203" pitchFamily="34" charset="0"/>
                <a:cs typeface="Segoe UI Light" panose="020B0502040204020203" pitchFamily="34" charset="0"/>
              </a:rPr>
              <a:t>Building laboratories, research modules, classrooms, and an animal facility is all part of the next development stage of the Medical Campus of the Jagiellonian University Medical College, which is the creation of a modern teaching and research center. </a:t>
            </a:r>
            <a:endParaRPr lang="pl-PL" sz="1400" dirty="0">
              <a:latin typeface="Segoe UI Light" panose="020B0502040204020203" pitchFamily="34" charset="0"/>
              <a:cs typeface="Segoe UI Light" panose="020B0502040204020203" pitchFamily="34" charset="0"/>
            </a:endParaRPr>
          </a:p>
        </p:txBody>
      </p:sp>
      <p:pic>
        <p:nvPicPr>
          <p:cNvPr id="11" name="Obraz 10" descr="Obraz zawierający zewnętrzne, budynek, niebo, wysoki&#10;&#10;Opis wygenerowany automatycznie">
            <a:extLst>
              <a:ext uri="{FF2B5EF4-FFF2-40B4-BE49-F238E27FC236}">
                <a16:creationId xmlns:a16="http://schemas.microsoft.com/office/drawing/2014/main" id="{256A6765-81A1-01EF-E6EA-1EA9D78E476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4296" b="7970"/>
          <a:stretch/>
        </p:blipFill>
        <p:spPr>
          <a:xfrm>
            <a:off x="-7353" y="4763755"/>
            <a:ext cx="2077454" cy="2096113"/>
          </a:xfrm>
          <a:prstGeom prst="rect">
            <a:avLst/>
          </a:prstGeom>
        </p:spPr>
      </p:pic>
      <p:pic>
        <p:nvPicPr>
          <p:cNvPr id="12" name="Obraz 11" descr="Obraz zawierający budynek, kamień, krawężnik, dach&#10;&#10;Opis wygenerowany automatycznie">
            <a:extLst>
              <a:ext uri="{FF2B5EF4-FFF2-40B4-BE49-F238E27FC236}">
                <a16:creationId xmlns:a16="http://schemas.microsoft.com/office/drawing/2014/main" id="{235C01D1-C9FC-3F3E-2B17-664FEC802D3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1643" t="12646" r="4761"/>
          <a:stretch/>
        </p:blipFill>
        <p:spPr>
          <a:xfrm>
            <a:off x="2063973" y="2657473"/>
            <a:ext cx="2069784" cy="2103697"/>
          </a:xfrm>
          <a:prstGeom prst="rect">
            <a:avLst/>
          </a:prstGeom>
        </p:spPr>
      </p:pic>
      <p:sp>
        <p:nvSpPr>
          <p:cNvPr id="2" name="pole tekstowe 1">
            <a:extLst>
              <a:ext uri="{FF2B5EF4-FFF2-40B4-BE49-F238E27FC236}">
                <a16:creationId xmlns:a16="http://schemas.microsoft.com/office/drawing/2014/main" id="{9BBD6028-6CAE-5C0C-5031-94429D60087E}"/>
              </a:ext>
            </a:extLst>
          </p:cNvPr>
          <p:cNvSpPr txBox="1"/>
          <p:nvPr/>
        </p:nvSpPr>
        <p:spPr>
          <a:xfrm>
            <a:off x="4329113" y="1089025"/>
            <a:ext cx="4248151" cy="1384995"/>
          </a:xfrm>
          <a:prstGeom prst="rect">
            <a:avLst/>
          </a:prstGeom>
          <a:noFill/>
        </p:spPr>
        <p:txBody>
          <a:bodyPr wrap="square" rtlCol="0">
            <a:spAutoFit/>
          </a:bodyPr>
          <a:lstStyle/>
          <a:p>
            <a:pPr lvl="0">
              <a:spcBef>
                <a:spcPts val="600"/>
              </a:spcBef>
              <a:defRPr/>
            </a:pPr>
            <a:r>
              <a:rPr lang="en-US" sz="1400" dirty="0">
                <a:solidFill>
                  <a:schemeClr val="bg1"/>
                </a:solidFill>
                <a:latin typeface="Segoe UI Light" panose="020B0502040204020203" pitchFamily="34" charset="0"/>
                <a:cs typeface="Segoe UI Light" panose="020B0502040204020203" pitchFamily="34" charset="0"/>
              </a:rPr>
              <a:t>Such facilities will allow for a comprehensive employment of the scientific potential of the three faculties of the Jagiellonian University. Medical research in various areas from basic research, through optimization of treatment, to solving problems in the field of public health will be carried out here.</a:t>
            </a:r>
            <a:endParaRPr lang="pl-PL" sz="1400" dirty="0">
              <a:latin typeface="Segoe UI Light" panose="020B0502040204020203" pitchFamily="34" charset="0"/>
              <a:cs typeface="Segoe UI Light" panose="020B0502040204020203" pitchFamily="34" charset="0"/>
            </a:endParaRPr>
          </a:p>
        </p:txBody>
      </p:sp>
      <p:cxnSp>
        <p:nvCxnSpPr>
          <p:cNvPr id="3" name="Łącznik prosty 2">
            <a:extLst>
              <a:ext uri="{FF2B5EF4-FFF2-40B4-BE49-F238E27FC236}">
                <a16:creationId xmlns:a16="http://schemas.microsoft.com/office/drawing/2014/main" id="{63A8C1C3-8BCD-DF4F-E1A2-6A6E298C5F84}"/>
              </a:ext>
            </a:extLst>
          </p:cNvPr>
          <p:cNvCxnSpPr>
            <a:cxnSpLocks/>
          </p:cNvCxnSpPr>
          <p:nvPr/>
        </p:nvCxnSpPr>
        <p:spPr>
          <a:xfrm>
            <a:off x="539749" y="800100"/>
            <a:ext cx="806450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ytuł 1">
            <a:extLst>
              <a:ext uri="{FF2B5EF4-FFF2-40B4-BE49-F238E27FC236}">
                <a16:creationId xmlns:a16="http://schemas.microsoft.com/office/drawing/2014/main" id="{EAB85552-9CEF-6228-004C-5D80B2459092}"/>
              </a:ext>
            </a:extLst>
          </p:cNvPr>
          <p:cNvSpPr>
            <a:spLocks noGrp="1"/>
          </p:cNvSpPr>
          <p:nvPr>
            <p:ph type="title"/>
          </p:nvPr>
        </p:nvSpPr>
        <p:spPr>
          <a:xfrm>
            <a:off x="553718" y="345531"/>
            <a:ext cx="8064500" cy="417187"/>
          </a:xfrm>
        </p:spPr>
        <p:txBody>
          <a:bodyPr>
            <a:normAutofit fontScale="90000"/>
          </a:bodyPr>
          <a:lstStyle/>
          <a:p>
            <a:r>
              <a:rPr lang="pl-PL" sz="2400" dirty="0">
                <a:solidFill>
                  <a:schemeClr val="bg1"/>
                </a:solidFill>
                <a:latin typeface="Segoe UI Light" panose="020B0502040204020203" pitchFamily="34" charset="0"/>
                <a:cs typeface="Segoe UI Light" panose="020B0502040204020203" pitchFamily="34" charset="0"/>
              </a:rPr>
              <a:t>Investment Project -</a:t>
            </a:r>
            <a:r>
              <a:rPr lang="pl-PL" dirty="0">
                <a:solidFill>
                  <a:schemeClr val="bg1"/>
                </a:solidFill>
                <a:latin typeface="Segoe UI Light" panose="020B0502040204020203" pitchFamily="34" charset="0"/>
                <a:cs typeface="Segoe UI Light" panose="020B0502040204020203" pitchFamily="34" charset="0"/>
              </a:rPr>
              <a:t> </a:t>
            </a:r>
            <a:r>
              <a:rPr lang="en-US" sz="2400" dirty="0">
                <a:solidFill>
                  <a:schemeClr val="bg1"/>
                </a:solidFill>
                <a:latin typeface="Segoe UI Light" panose="020B0502040204020203" pitchFamily="34" charset="0"/>
                <a:cs typeface="Segoe UI Light" panose="020B0502040204020203" pitchFamily="34" charset="0"/>
              </a:rPr>
              <a:t>teaching and research center</a:t>
            </a:r>
            <a:endParaRPr lang="pl-PL" dirty="0">
              <a:solidFill>
                <a:schemeClr val="bg1"/>
              </a:solidFill>
              <a:latin typeface="Segoe UI Light" panose="020B0502040204020203" pitchFamily="34" charset="0"/>
              <a:cs typeface="Segoe UI Light" panose="020B0502040204020203" pitchFamily="34" charset="0"/>
            </a:endParaRPr>
          </a:p>
        </p:txBody>
      </p:sp>
      <p:pic>
        <p:nvPicPr>
          <p:cNvPr id="16" name="Obraz 15" descr="Obraz zawierający architektura, niebo, Nieruchomość, na wolnym powietrzu&#10;&#10;Opis wygenerowany automatycznie">
            <a:extLst>
              <a:ext uri="{FF2B5EF4-FFF2-40B4-BE49-F238E27FC236}">
                <a16:creationId xmlns:a16="http://schemas.microsoft.com/office/drawing/2014/main" id="{B5145E38-CF92-A476-A6C4-A027670A72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6088" y="2657473"/>
            <a:ext cx="5017912" cy="4237347"/>
          </a:xfrm>
          <a:prstGeom prst="rect">
            <a:avLst/>
          </a:prstGeom>
        </p:spPr>
      </p:pic>
      <p:pic>
        <p:nvPicPr>
          <p:cNvPr id="21" name="Obraz 20" descr="Obraz zawierający sufit, w pomieszczeniu, Podłoga, poczekalnia&#10;&#10;Opis wygenerowany automatycznie">
            <a:extLst>
              <a:ext uri="{FF2B5EF4-FFF2-40B4-BE49-F238E27FC236}">
                <a16:creationId xmlns:a16="http://schemas.microsoft.com/office/drawing/2014/main" id="{5925ECCF-BD84-8D84-C294-3F66C4537A32}"/>
              </a:ext>
            </a:extLst>
          </p:cNvPr>
          <p:cNvPicPr>
            <a:picLocks noChangeAspect="1"/>
          </p:cNvPicPr>
          <p:nvPr/>
        </p:nvPicPr>
        <p:blipFill rotWithShape="1">
          <a:blip r:embed="rId5">
            <a:extLst>
              <a:ext uri="{28A0092B-C50C-407E-A947-70E740481C1C}">
                <a14:useLocalDpi xmlns:a14="http://schemas.microsoft.com/office/drawing/2010/main" val="0"/>
              </a:ext>
            </a:extLst>
          </a:blip>
          <a:srcRect l="14827"/>
          <a:stretch/>
        </p:blipFill>
        <p:spPr>
          <a:xfrm>
            <a:off x="2063973" y="4753944"/>
            <a:ext cx="2062115" cy="2103697"/>
          </a:xfrm>
          <a:prstGeom prst="rect">
            <a:avLst/>
          </a:prstGeom>
        </p:spPr>
      </p:pic>
      <p:pic>
        <p:nvPicPr>
          <p:cNvPr id="25" name="Obraz 24" descr="Obraz zawierający architektura, niebo, na wolnym powietrzu, trawa&#10;&#10;Opis wygenerowany automatycznie">
            <a:extLst>
              <a:ext uri="{FF2B5EF4-FFF2-40B4-BE49-F238E27FC236}">
                <a16:creationId xmlns:a16="http://schemas.microsoft.com/office/drawing/2014/main" id="{182561C0-B846-50F7-F735-41410CB9C005}"/>
              </a:ext>
            </a:extLst>
          </p:cNvPr>
          <p:cNvPicPr>
            <a:picLocks noChangeAspect="1"/>
          </p:cNvPicPr>
          <p:nvPr/>
        </p:nvPicPr>
        <p:blipFill rotWithShape="1">
          <a:blip r:embed="rId6">
            <a:extLst>
              <a:ext uri="{28A0092B-C50C-407E-A947-70E740481C1C}">
                <a14:useLocalDpi xmlns:a14="http://schemas.microsoft.com/office/drawing/2010/main" val="0"/>
              </a:ext>
            </a:extLst>
          </a:blip>
          <a:srcRect l="16342"/>
          <a:stretch/>
        </p:blipFill>
        <p:spPr>
          <a:xfrm>
            <a:off x="-16567" y="2657474"/>
            <a:ext cx="2094337" cy="2096470"/>
          </a:xfrm>
          <a:prstGeom prst="rect">
            <a:avLst/>
          </a:prstGeom>
        </p:spPr>
      </p:pic>
    </p:spTree>
    <p:extLst>
      <p:ext uri="{BB962C8B-B14F-4D97-AF65-F5344CB8AC3E}">
        <p14:creationId xmlns:p14="http://schemas.microsoft.com/office/powerpoint/2010/main" val="278728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300"/>
                                        <p:tgtEl>
                                          <p:spTgt spid="25"/>
                                        </p:tgtEl>
                                      </p:cBhvr>
                                    </p:animEffect>
                                  </p:childTnLst>
                                </p:cTn>
                              </p:par>
                            </p:childTnLst>
                          </p:cTn>
                        </p:par>
                        <p:par>
                          <p:cTn id="8" fill="hold">
                            <p:stCondLst>
                              <p:cond delay="3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300"/>
                                        <p:tgtEl>
                                          <p:spTgt spid="21"/>
                                        </p:tgtEl>
                                      </p:cBhvr>
                                    </p:animEffect>
                                  </p:childTnLst>
                                </p:cTn>
                              </p:par>
                            </p:childTnLst>
                          </p:cTn>
                        </p:par>
                        <p:par>
                          <p:cTn id="12" fill="hold">
                            <p:stCondLst>
                              <p:cond delay="6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300"/>
                                        <p:tgtEl>
                                          <p:spTgt spid="11"/>
                                        </p:tgtEl>
                                      </p:cBhvr>
                                    </p:animEffect>
                                  </p:childTnLst>
                                </p:cTn>
                              </p:par>
                            </p:childTnLst>
                          </p:cTn>
                        </p:par>
                        <p:par>
                          <p:cTn id="16" fill="hold">
                            <p:stCondLst>
                              <p:cond delay="9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300"/>
                                        <p:tgtEl>
                                          <p:spTgt spid="12"/>
                                        </p:tgtEl>
                                      </p:cBhvr>
                                    </p:animEffect>
                                  </p:childTnLst>
                                </p:cTn>
                              </p:par>
                            </p:childTnLst>
                          </p:cTn>
                        </p:par>
                        <p:par>
                          <p:cTn id="20" fill="hold">
                            <p:stCondLst>
                              <p:cond delay="12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3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na wolnym powietrzu, budynek, okno, Lampa uliczna&#10;&#10;Opis wygenerowany automatycznie">
            <a:extLst>
              <a:ext uri="{FF2B5EF4-FFF2-40B4-BE49-F238E27FC236}">
                <a16:creationId xmlns:a16="http://schemas.microsoft.com/office/drawing/2014/main" id="{507B66AA-21A7-B86E-9348-11648EFA5A43}"/>
              </a:ext>
            </a:extLst>
          </p:cNvPr>
          <p:cNvPicPr>
            <a:picLocks noChangeAspect="1"/>
          </p:cNvPicPr>
          <p:nvPr/>
        </p:nvPicPr>
        <p:blipFill rotWithShape="1">
          <a:blip r:embed="rId2">
            <a:extLst>
              <a:ext uri="{28A0092B-C50C-407E-A947-70E740481C1C}">
                <a14:useLocalDpi xmlns:a14="http://schemas.microsoft.com/office/drawing/2010/main" val="0"/>
              </a:ext>
            </a:extLst>
          </a:blip>
          <a:srcRect r="25009"/>
          <a:stretch/>
        </p:blipFill>
        <p:spPr>
          <a:xfrm>
            <a:off x="0" y="0"/>
            <a:ext cx="9144000" cy="6858000"/>
          </a:xfrm>
          <a:prstGeom prst="rect">
            <a:avLst/>
          </a:prstGeom>
        </p:spPr>
      </p:pic>
      <p:cxnSp>
        <p:nvCxnSpPr>
          <p:cNvPr id="2" name="Łącznik prosty 1">
            <a:extLst>
              <a:ext uri="{FF2B5EF4-FFF2-40B4-BE49-F238E27FC236}">
                <a16:creationId xmlns:a16="http://schemas.microsoft.com/office/drawing/2014/main" id="{6F394515-9C2A-D00C-4906-80C5A5E4F829}"/>
              </a:ext>
            </a:extLst>
          </p:cNvPr>
          <p:cNvCxnSpPr>
            <a:cxnSpLocks/>
          </p:cNvCxnSpPr>
          <p:nvPr/>
        </p:nvCxnSpPr>
        <p:spPr>
          <a:xfrm>
            <a:off x="539749" y="800100"/>
            <a:ext cx="806450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ytuł 1">
            <a:extLst>
              <a:ext uri="{FF2B5EF4-FFF2-40B4-BE49-F238E27FC236}">
                <a16:creationId xmlns:a16="http://schemas.microsoft.com/office/drawing/2014/main" id="{4D63C457-FF84-2BA8-F601-A962D8831806}"/>
              </a:ext>
            </a:extLst>
          </p:cNvPr>
          <p:cNvSpPr txBox="1">
            <a:spLocks/>
          </p:cNvSpPr>
          <p:nvPr/>
        </p:nvSpPr>
        <p:spPr>
          <a:xfrm>
            <a:off x="553718" y="345531"/>
            <a:ext cx="8064500" cy="417187"/>
          </a:xfrm>
          <a:prstGeom prst="rect">
            <a:avLst/>
          </a:prstGeom>
        </p:spPr>
        <p:txBody>
          <a:bodyPr>
            <a:normAutofit fontScale="97500"/>
          </a:bodyPr>
          <a:lstStyle>
            <a:lvl1pPr algn="l" defTabSz="914377" rtl="0" eaLnBrk="1" latinLnBrk="0" hangingPunct="1">
              <a:lnSpc>
                <a:spcPct val="90000"/>
              </a:lnSpc>
              <a:spcBef>
                <a:spcPct val="0"/>
              </a:spcBef>
              <a:buNone/>
              <a:defRPr sz="2400" kern="1200">
                <a:solidFill>
                  <a:schemeClr val="tx2"/>
                </a:solidFill>
                <a:latin typeface="Segoe UI Light" panose="020B0502040204020203" pitchFamily="34" charset="0"/>
                <a:ea typeface="+mj-ea"/>
                <a:cs typeface="Segoe UI Light" panose="020B0502040204020203" pitchFamily="34" charset="0"/>
              </a:defRPr>
            </a:lvl1pPr>
          </a:lstStyle>
          <a:p>
            <a:r>
              <a:rPr lang="pl-PL" dirty="0">
                <a:solidFill>
                  <a:schemeClr val="bg1"/>
                </a:solidFill>
              </a:rPr>
              <a:t>Collegium </a:t>
            </a:r>
            <a:r>
              <a:rPr lang="pl-PL" dirty="0" err="1">
                <a:solidFill>
                  <a:schemeClr val="bg1"/>
                </a:solidFill>
              </a:rPr>
              <a:t>Novodvorscianum</a:t>
            </a:r>
            <a:endParaRPr lang="pl-PL" dirty="0">
              <a:solidFill>
                <a:schemeClr val="bg1"/>
              </a:solidFill>
            </a:endParaRPr>
          </a:p>
        </p:txBody>
      </p:sp>
    </p:spTree>
    <p:extLst>
      <p:ext uri="{BB962C8B-B14F-4D97-AF65-F5344CB8AC3E}">
        <p14:creationId xmlns:p14="http://schemas.microsoft.com/office/powerpoint/2010/main" val="778339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1400" y="534450"/>
            <a:ext cx="4244975" cy="2278600"/>
          </a:xfrm>
          <a:prstGeom prst="rect">
            <a:avLst/>
          </a:prstGeom>
        </p:spPr>
      </p:pic>
      <p:sp>
        <p:nvSpPr>
          <p:cNvPr id="3" name="Prostokąt 2"/>
          <p:cNvSpPr/>
          <p:nvPr/>
        </p:nvSpPr>
        <p:spPr>
          <a:xfrm>
            <a:off x="710514" y="3371850"/>
            <a:ext cx="7778578" cy="1985159"/>
          </a:xfrm>
          <a:prstGeom prst="rect">
            <a:avLst/>
          </a:prstGeom>
        </p:spPr>
        <p:txBody>
          <a:bodyPr wrap="square">
            <a:spAutoFit/>
          </a:bodyPr>
          <a:lstStyle/>
          <a:p>
            <a:pPr algn="ctr">
              <a:spcBef>
                <a:spcPts val="600"/>
              </a:spcBef>
            </a:pPr>
            <a:r>
              <a:rPr lang="pl-PL" dirty="0">
                <a:solidFill>
                  <a:srgbClr val="00519E"/>
                </a:solidFill>
                <a:latin typeface="Segoe UI Light" panose="020B0502040204020203" pitchFamily="34" charset="0"/>
                <a:cs typeface="Segoe UI Light" panose="020B0502040204020203" pitchFamily="34" charset="0"/>
              </a:rPr>
              <a:t>www.</a:t>
            </a:r>
            <a:r>
              <a:rPr lang="pl-PL" b="1" dirty="0">
                <a:solidFill>
                  <a:srgbClr val="00519E"/>
                </a:solidFill>
                <a:latin typeface="Segoe UI" panose="020B0502040204020203" pitchFamily="34" charset="0"/>
                <a:cs typeface="Segoe UI" panose="020B0502040204020203" pitchFamily="34" charset="0"/>
              </a:rPr>
              <a:t>cm-uj.krakow.pl/en</a:t>
            </a:r>
          </a:p>
          <a:p>
            <a:pPr algn="ctr">
              <a:spcBef>
                <a:spcPts val="600"/>
              </a:spcBef>
            </a:pPr>
            <a:r>
              <a:rPr lang="pl-PL" sz="1800" dirty="0">
                <a:solidFill>
                  <a:srgbClr val="00519E"/>
                </a:solidFill>
                <a:latin typeface="Segoe UI Light" panose="020B0502040204020203" pitchFamily="34" charset="0"/>
                <a:cs typeface="Segoe UI Light" panose="020B0502040204020203" pitchFamily="34" charset="0"/>
              </a:rPr>
              <a:t>facebook.com/</a:t>
            </a:r>
            <a:r>
              <a:rPr lang="pl-PL" sz="1800" b="1" dirty="0" err="1">
                <a:solidFill>
                  <a:srgbClr val="00519E"/>
                </a:solidFill>
                <a:latin typeface="Segoe UI" panose="020B0502040204020203" pitchFamily="34" charset="0"/>
                <a:cs typeface="Segoe UI" panose="020B0502040204020203" pitchFamily="34" charset="0"/>
              </a:rPr>
              <a:t>UJCMuniversity</a:t>
            </a:r>
            <a:endParaRPr lang="pl-PL" sz="1800" b="1" dirty="0">
              <a:solidFill>
                <a:srgbClr val="00519E"/>
              </a:solidFill>
              <a:latin typeface="Segoe UI" panose="020B0502040204020203" pitchFamily="34" charset="0"/>
              <a:cs typeface="Segoe UI" panose="020B0502040204020203" pitchFamily="34" charset="0"/>
            </a:endParaRPr>
          </a:p>
          <a:p>
            <a:pPr algn="ctr">
              <a:spcBef>
                <a:spcPts val="600"/>
              </a:spcBef>
            </a:pPr>
            <a:r>
              <a:rPr lang="pl-PL" sz="1800" dirty="0">
                <a:solidFill>
                  <a:srgbClr val="00519E"/>
                </a:solidFill>
                <a:latin typeface="Segoe UI Light" panose="020B0502040204020203" pitchFamily="34" charset="0"/>
                <a:cs typeface="Segoe UI Light" panose="020B0502040204020203" pitchFamily="34" charset="0"/>
              </a:rPr>
              <a:t>instagram.com/</a:t>
            </a:r>
            <a:r>
              <a:rPr lang="pl-PL" sz="1800" b="1" dirty="0" err="1">
                <a:solidFill>
                  <a:srgbClr val="00519E"/>
                </a:solidFill>
                <a:latin typeface="Segoe UI" panose="020B0502040204020203" pitchFamily="34" charset="0"/>
                <a:cs typeface="Segoe UI" panose="020B0502040204020203" pitchFamily="34" charset="0"/>
              </a:rPr>
              <a:t>collegium.medicum.uj</a:t>
            </a:r>
            <a:endParaRPr lang="pl-PL" sz="1800" b="1" dirty="0">
              <a:solidFill>
                <a:srgbClr val="00519E"/>
              </a:solidFill>
              <a:latin typeface="Segoe UI" panose="020B0502040204020203" pitchFamily="34" charset="0"/>
              <a:cs typeface="Segoe UI" panose="020B0502040204020203" pitchFamily="34" charset="0"/>
            </a:endParaRPr>
          </a:p>
          <a:p>
            <a:pPr algn="ctr">
              <a:spcBef>
                <a:spcPts val="600"/>
              </a:spcBef>
            </a:pPr>
            <a:r>
              <a:rPr lang="pl-PL" sz="1800" dirty="0">
                <a:solidFill>
                  <a:srgbClr val="00519E"/>
                </a:solidFill>
                <a:latin typeface="Segoe UI Light" panose="020B0502040204020203" pitchFamily="34" charset="0"/>
                <a:cs typeface="Segoe UI Light" panose="020B0502040204020203" pitchFamily="34" charset="0"/>
              </a:rPr>
              <a:t>linkedin.com/</a:t>
            </a:r>
            <a:r>
              <a:rPr lang="pl-PL" sz="1800" b="1" dirty="0" err="1">
                <a:solidFill>
                  <a:srgbClr val="00519E"/>
                </a:solidFill>
                <a:latin typeface="Segoe UI" panose="020B0502040204020203" pitchFamily="34" charset="0"/>
                <a:cs typeface="Segoe UI" panose="020B0502040204020203" pitchFamily="34" charset="0"/>
              </a:rPr>
              <a:t>company</a:t>
            </a:r>
            <a:r>
              <a:rPr lang="pl-PL" sz="1800" b="1" dirty="0">
                <a:solidFill>
                  <a:srgbClr val="00519E"/>
                </a:solidFill>
                <a:latin typeface="Segoe UI" panose="020B0502040204020203" pitchFamily="34" charset="0"/>
                <a:cs typeface="Segoe UI" panose="020B0502040204020203" pitchFamily="34" charset="0"/>
              </a:rPr>
              <a:t>/uniwersytet-</a:t>
            </a:r>
            <a:r>
              <a:rPr lang="pl-PL" sz="1800" b="1" dirty="0" err="1">
                <a:solidFill>
                  <a:srgbClr val="00519E"/>
                </a:solidFill>
                <a:latin typeface="Segoe UI" panose="020B0502040204020203" pitchFamily="34" charset="0"/>
                <a:cs typeface="Segoe UI" panose="020B0502040204020203" pitchFamily="34" charset="0"/>
              </a:rPr>
              <a:t>jagiellonski</a:t>
            </a:r>
            <a:r>
              <a:rPr lang="pl-PL" sz="1800" b="1" dirty="0">
                <a:solidFill>
                  <a:srgbClr val="00519E"/>
                </a:solidFill>
                <a:latin typeface="Segoe UI" panose="020B0502040204020203" pitchFamily="34" charset="0"/>
                <a:cs typeface="Segoe UI" panose="020B0502040204020203" pitchFamily="34" charset="0"/>
              </a:rPr>
              <a:t>-collegium-</a:t>
            </a:r>
            <a:r>
              <a:rPr lang="pl-PL" sz="1800" b="1" dirty="0" err="1">
                <a:solidFill>
                  <a:srgbClr val="00519E"/>
                </a:solidFill>
                <a:latin typeface="Segoe UI" panose="020B0502040204020203" pitchFamily="34" charset="0"/>
                <a:cs typeface="Segoe UI" panose="020B0502040204020203" pitchFamily="34" charset="0"/>
              </a:rPr>
              <a:t>medicum</a:t>
            </a:r>
            <a:endParaRPr lang="pl-PL" sz="1800" b="1" dirty="0">
              <a:solidFill>
                <a:srgbClr val="00519E"/>
              </a:solidFill>
              <a:latin typeface="Segoe UI" panose="020B0502040204020203" pitchFamily="34" charset="0"/>
              <a:cs typeface="Segoe UI" panose="020B0502040204020203" pitchFamily="34" charset="0"/>
            </a:endParaRPr>
          </a:p>
          <a:p>
            <a:endParaRPr lang="pl-PL" sz="1800" b="1" dirty="0">
              <a:solidFill>
                <a:srgbClr val="00519E"/>
              </a:solidFill>
              <a:latin typeface="Segoe UI Light" panose="020B0502040204020203" pitchFamily="34" charset="0"/>
              <a:cs typeface="Segoe UI Light" panose="020B0502040204020203" pitchFamily="34" charset="0"/>
            </a:endParaRPr>
          </a:p>
          <a:p>
            <a:endParaRPr lang="pl-PL" b="1" dirty="0">
              <a:solidFill>
                <a:srgbClr val="00519E"/>
              </a:solidFill>
              <a:latin typeface="Segoe UI Light" panose="020B0502040204020203" pitchFamily="34" charset="0"/>
              <a:cs typeface="Segoe UI Light" panose="020B0502040204020203" pitchFamily="34" charset="0"/>
            </a:endParaRPr>
          </a:p>
        </p:txBody>
      </p:sp>
      <p:cxnSp>
        <p:nvCxnSpPr>
          <p:cNvPr id="6" name="Łącznik prostoliniowy 5"/>
          <p:cNvCxnSpPr>
            <a:cxnSpLocks/>
          </p:cNvCxnSpPr>
          <p:nvPr/>
        </p:nvCxnSpPr>
        <p:spPr>
          <a:xfrm>
            <a:off x="858795" y="5008262"/>
            <a:ext cx="7432589" cy="0"/>
          </a:xfrm>
          <a:prstGeom prst="line">
            <a:avLst/>
          </a:prstGeom>
          <a:ln w="12700">
            <a:solidFill>
              <a:srgbClr val="00519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3951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na wolnym powietrzu, chmura, niebo, okno&#10;&#10;Opis wygenerowany automatycznie">
            <a:extLst>
              <a:ext uri="{FF2B5EF4-FFF2-40B4-BE49-F238E27FC236}">
                <a16:creationId xmlns:a16="http://schemas.microsoft.com/office/drawing/2014/main" id="{2E1D9B86-EEEE-0720-A064-F3FD9D6F460F}"/>
              </a:ext>
            </a:extLst>
          </p:cNvPr>
          <p:cNvPicPr>
            <a:picLocks noChangeAspect="1"/>
          </p:cNvPicPr>
          <p:nvPr/>
        </p:nvPicPr>
        <p:blipFill rotWithShape="1">
          <a:blip r:embed="rId2">
            <a:extLst>
              <a:ext uri="{28A0092B-C50C-407E-A947-70E740481C1C}">
                <a14:useLocalDpi xmlns:a14="http://schemas.microsoft.com/office/drawing/2010/main" val="0"/>
              </a:ext>
            </a:extLst>
          </a:blip>
          <a:srcRect t="5550" b="5550"/>
          <a:stretch/>
        </p:blipFill>
        <p:spPr>
          <a:xfrm>
            <a:off x="1" y="1"/>
            <a:ext cx="9144000" cy="6858000"/>
          </a:xfrm>
          <a:prstGeom prst="rect">
            <a:avLst/>
          </a:prstGeom>
        </p:spPr>
      </p:pic>
      <p:sp>
        <p:nvSpPr>
          <p:cNvPr id="59" name="Tytuł 1">
            <a:extLst>
              <a:ext uri="{FF2B5EF4-FFF2-40B4-BE49-F238E27FC236}">
                <a16:creationId xmlns:a16="http://schemas.microsoft.com/office/drawing/2014/main" id="{1FD73317-044A-43D7-A309-6B593D049442}"/>
              </a:ext>
            </a:extLst>
          </p:cNvPr>
          <p:cNvSpPr txBox="1">
            <a:spLocks/>
          </p:cNvSpPr>
          <p:nvPr/>
        </p:nvSpPr>
        <p:spPr>
          <a:xfrm>
            <a:off x="539749" y="345531"/>
            <a:ext cx="8064501" cy="417187"/>
          </a:xfrm>
          <a:prstGeom prst="rect">
            <a:avLst/>
          </a:prstGeom>
        </p:spPr>
        <p:txBody>
          <a:bodyPr lIns="0">
            <a:noAutofit/>
          </a:bodyPr>
          <a:lstStyle>
            <a:lvl1pPr algn="l" defTabSz="914377" rtl="0" eaLnBrk="1" latinLnBrk="0" hangingPunct="1">
              <a:lnSpc>
                <a:spcPct val="90000"/>
              </a:lnSpc>
              <a:spcBef>
                <a:spcPct val="0"/>
              </a:spcBef>
              <a:buNone/>
              <a:defRPr sz="2400" kern="1200">
                <a:solidFill>
                  <a:schemeClr val="tx2"/>
                </a:solidFill>
                <a:latin typeface="+mj-lt"/>
                <a:ea typeface="+mj-ea"/>
                <a:cs typeface="+mj-cs"/>
              </a:defRPr>
            </a:lvl1pPr>
          </a:lstStyle>
          <a:p>
            <a:r>
              <a:rPr lang="pl-PL" sz="2200" dirty="0">
                <a:latin typeface="Segoe UI Light" panose="020B0502040204020203" pitchFamily="34" charset="0"/>
                <a:cs typeface="Segoe UI Light" panose="020B0502040204020203" pitchFamily="34" charset="0"/>
              </a:rPr>
              <a:t>Jagiellonian University</a:t>
            </a:r>
          </a:p>
        </p:txBody>
      </p:sp>
      <p:cxnSp>
        <p:nvCxnSpPr>
          <p:cNvPr id="60" name="Łącznik prosty 59">
            <a:extLst>
              <a:ext uri="{FF2B5EF4-FFF2-40B4-BE49-F238E27FC236}">
                <a16:creationId xmlns:a16="http://schemas.microsoft.com/office/drawing/2014/main" id="{10CC45F7-A92D-4BB6-9F57-336C02AC5910}"/>
              </a:ext>
            </a:extLst>
          </p:cNvPr>
          <p:cNvCxnSpPr>
            <a:cxnSpLocks/>
          </p:cNvCxnSpPr>
          <p:nvPr/>
        </p:nvCxnSpPr>
        <p:spPr>
          <a:xfrm>
            <a:off x="539749" y="800100"/>
            <a:ext cx="394906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3489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5">
            <a:extLst>
              <a:ext uri="{FF2B5EF4-FFF2-40B4-BE49-F238E27FC236}">
                <a16:creationId xmlns:a16="http://schemas.microsoft.com/office/drawing/2014/main" id="{643BF3C1-F342-4341-8587-014CEA441C11}"/>
              </a:ext>
            </a:extLst>
          </p:cNvPr>
          <p:cNvSpPr>
            <a:spLocks noChangeAspect="1" noChangeArrowheads="1" noTextEdit="1"/>
          </p:cNvSpPr>
          <p:nvPr/>
        </p:nvSpPr>
        <p:spPr bwMode="auto">
          <a:xfrm>
            <a:off x="4488810" y="2041794"/>
            <a:ext cx="3996000" cy="22836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pl-PL"/>
          </a:p>
        </p:txBody>
      </p:sp>
      <p:cxnSp>
        <p:nvCxnSpPr>
          <p:cNvPr id="11" name="Łącznik prosty ze strzałką 10">
            <a:extLst>
              <a:ext uri="{FF2B5EF4-FFF2-40B4-BE49-F238E27FC236}">
                <a16:creationId xmlns:a16="http://schemas.microsoft.com/office/drawing/2014/main" id="{3602B6DF-1550-4163-8873-218F5096D2D1}"/>
              </a:ext>
            </a:extLst>
          </p:cNvPr>
          <p:cNvCxnSpPr>
            <a:cxnSpLocks/>
          </p:cNvCxnSpPr>
          <p:nvPr/>
        </p:nvCxnSpPr>
        <p:spPr>
          <a:xfrm flipV="1">
            <a:off x="2965877" y="1270000"/>
            <a:ext cx="2809448" cy="5213911"/>
          </a:xfrm>
          <a:prstGeom prst="straightConnector1">
            <a:avLst/>
          </a:prstGeom>
          <a:ln w="9525">
            <a:solidFill>
              <a:srgbClr val="022F5D"/>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9" name="Tytuł 1">
            <a:extLst>
              <a:ext uri="{FF2B5EF4-FFF2-40B4-BE49-F238E27FC236}">
                <a16:creationId xmlns:a16="http://schemas.microsoft.com/office/drawing/2014/main" id="{1FD73317-044A-43D7-A309-6B593D049442}"/>
              </a:ext>
            </a:extLst>
          </p:cNvPr>
          <p:cNvSpPr txBox="1">
            <a:spLocks/>
          </p:cNvSpPr>
          <p:nvPr/>
        </p:nvSpPr>
        <p:spPr>
          <a:xfrm>
            <a:off x="539749" y="345531"/>
            <a:ext cx="8064501" cy="417187"/>
          </a:xfrm>
          <a:prstGeom prst="rect">
            <a:avLst/>
          </a:prstGeom>
        </p:spPr>
        <p:txBody>
          <a:bodyPr lIns="0">
            <a:noAutofit/>
          </a:bodyPr>
          <a:lstStyle>
            <a:lvl1pPr algn="l" defTabSz="914377" rtl="0" eaLnBrk="1" latinLnBrk="0" hangingPunct="1">
              <a:lnSpc>
                <a:spcPct val="90000"/>
              </a:lnSpc>
              <a:spcBef>
                <a:spcPct val="0"/>
              </a:spcBef>
              <a:buNone/>
              <a:defRPr sz="2400" kern="1200">
                <a:solidFill>
                  <a:schemeClr val="tx2"/>
                </a:solidFill>
                <a:latin typeface="+mj-lt"/>
                <a:ea typeface="+mj-ea"/>
                <a:cs typeface="+mj-cs"/>
              </a:defRPr>
            </a:lvl1pPr>
          </a:lstStyle>
          <a:p>
            <a:r>
              <a:rPr lang="pl-PL" sz="2200" dirty="0">
                <a:latin typeface="Segoe UI Light" panose="020B0502040204020203" pitchFamily="34" charset="0"/>
                <a:cs typeface="Segoe UI Light" panose="020B0502040204020203" pitchFamily="34" charset="0"/>
              </a:rPr>
              <a:t>Jagiellonian University</a:t>
            </a:r>
          </a:p>
        </p:txBody>
      </p:sp>
      <p:cxnSp>
        <p:nvCxnSpPr>
          <p:cNvPr id="60" name="Łącznik prosty 59">
            <a:extLst>
              <a:ext uri="{FF2B5EF4-FFF2-40B4-BE49-F238E27FC236}">
                <a16:creationId xmlns:a16="http://schemas.microsoft.com/office/drawing/2014/main" id="{10CC45F7-A92D-4BB6-9F57-336C02AC5910}"/>
              </a:ext>
            </a:extLst>
          </p:cNvPr>
          <p:cNvCxnSpPr>
            <a:cxnSpLocks/>
          </p:cNvCxnSpPr>
          <p:nvPr/>
        </p:nvCxnSpPr>
        <p:spPr>
          <a:xfrm>
            <a:off x="539749" y="800100"/>
            <a:ext cx="394906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Prostokąt 6">
            <a:extLst>
              <a:ext uri="{FF2B5EF4-FFF2-40B4-BE49-F238E27FC236}">
                <a16:creationId xmlns:a16="http://schemas.microsoft.com/office/drawing/2014/main" id="{C3D9E628-72D6-4B5F-A923-96AD5E0CD7C5}"/>
              </a:ext>
            </a:extLst>
          </p:cNvPr>
          <p:cNvSpPr/>
          <p:nvPr/>
        </p:nvSpPr>
        <p:spPr>
          <a:xfrm>
            <a:off x="5486422" y="5276551"/>
            <a:ext cx="355295" cy="945358"/>
          </a:xfrm>
          <a:prstGeom prst="rect">
            <a:avLst/>
          </a:prstGeom>
        </p:spPr>
        <p:txBody>
          <a:bodyPr wrap="square" lIns="0" rtlCol="0" anchor="ctr">
            <a:spAutoFit/>
          </a:bodyPr>
          <a:lstStyle/>
          <a:p>
            <a:pPr algn="l"/>
            <a:endParaRPr lang="pl-PL" sz="2400" dirty="0">
              <a:solidFill>
                <a:schemeClr val="tx2"/>
              </a:solidFill>
              <a:latin typeface="Ubuntu Light" panose="020B0304030602030204" pitchFamily="34" charset="0"/>
              <a:cs typeface="Times New Roman" panose="02020603050405020304" pitchFamily="18" charset="0"/>
            </a:endParaRPr>
          </a:p>
        </p:txBody>
      </p:sp>
      <p:pic>
        <p:nvPicPr>
          <p:cNvPr id="9" name="Picture 13" descr="D:\--- PREZENTACJA ---\slajdy\1364.emf">
            <a:extLst>
              <a:ext uri="{FF2B5EF4-FFF2-40B4-BE49-F238E27FC236}">
                <a16:creationId xmlns:a16="http://schemas.microsoft.com/office/drawing/2014/main" id="{16F564DF-C017-4B39-8722-2789825DA2AE}"/>
              </a:ext>
            </a:extLst>
          </p:cNvPr>
          <p:cNvPicPr>
            <a:picLocks noChangeAspect="1" noChangeArrowheads="1"/>
          </p:cNvPicPr>
          <p:nvPr/>
        </p:nvPicPr>
        <p:blipFill>
          <a:blip r:embed="rId2" cstate="print"/>
          <a:srcRect/>
          <a:stretch>
            <a:fillRect/>
          </a:stretch>
        </p:blipFill>
        <p:spPr bwMode="auto">
          <a:xfrm>
            <a:off x="1177460" y="5934079"/>
            <a:ext cx="1470894" cy="486226"/>
          </a:xfrm>
          <a:prstGeom prst="rect">
            <a:avLst/>
          </a:prstGeom>
          <a:noFill/>
        </p:spPr>
      </p:pic>
      <p:cxnSp>
        <p:nvCxnSpPr>
          <p:cNvPr id="10" name="Łącznik prosty 9">
            <a:extLst>
              <a:ext uri="{FF2B5EF4-FFF2-40B4-BE49-F238E27FC236}">
                <a16:creationId xmlns:a16="http://schemas.microsoft.com/office/drawing/2014/main" id="{A02417A8-CBCD-4A3A-844A-8D48DEBB063F}"/>
              </a:ext>
            </a:extLst>
          </p:cNvPr>
          <p:cNvCxnSpPr>
            <a:cxnSpLocks/>
          </p:cNvCxnSpPr>
          <p:nvPr/>
        </p:nvCxnSpPr>
        <p:spPr>
          <a:xfrm>
            <a:off x="1014038" y="6497447"/>
            <a:ext cx="1950756" cy="0"/>
          </a:xfrm>
          <a:prstGeom prst="line">
            <a:avLst/>
          </a:prstGeom>
          <a:ln w="9525">
            <a:solidFill>
              <a:srgbClr val="022F5D"/>
            </a:solidFill>
          </a:ln>
        </p:spPr>
        <p:style>
          <a:lnRef idx="1">
            <a:schemeClr val="accent1"/>
          </a:lnRef>
          <a:fillRef idx="0">
            <a:schemeClr val="accent1"/>
          </a:fillRef>
          <a:effectRef idx="0">
            <a:schemeClr val="accent1"/>
          </a:effectRef>
          <a:fontRef idx="minor">
            <a:schemeClr val="tx1"/>
          </a:fontRef>
        </p:style>
      </p:cxnSp>
      <p:cxnSp>
        <p:nvCxnSpPr>
          <p:cNvPr id="12" name="Łącznik prosty 11">
            <a:extLst>
              <a:ext uri="{FF2B5EF4-FFF2-40B4-BE49-F238E27FC236}">
                <a16:creationId xmlns:a16="http://schemas.microsoft.com/office/drawing/2014/main" id="{D9840506-27C4-48F6-A17F-FCF127FD31FE}"/>
              </a:ext>
            </a:extLst>
          </p:cNvPr>
          <p:cNvCxnSpPr>
            <a:cxnSpLocks/>
          </p:cNvCxnSpPr>
          <p:nvPr/>
        </p:nvCxnSpPr>
        <p:spPr>
          <a:xfrm>
            <a:off x="5544642" y="1651643"/>
            <a:ext cx="2999945" cy="0"/>
          </a:xfrm>
          <a:prstGeom prst="line">
            <a:avLst/>
          </a:prstGeom>
          <a:ln w="9525">
            <a:solidFill>
              <a:srgbClr val="022F5D"/>
            </a:solidFill>
          </a:ln>
        </p:spPr>
        <p:style>
          <a:lnRef idx="1">
            <a:schemeClr val="accent1"/>
          </a:lnRef>
          <a:fillRef idx="0">
            <a:schemeClr val="accent1"/>
          </a:fillRef>
          <a:effectRef idx="0">
            <a:schemeClr val="accent1"/>
          </a:effectRef>
          <a:fontRef idx="minor">
            <a:schemeClr val="tx1"/>
          </a:fontRef>
        </p:style>
      </p:cxnSp>
      <p:grpSp>
        <p:nvGrpSpPr>
          <p:cNvPr id="66" name="Grupa 65">
            <a:extLst>
              <a:ext uri="{FF2B5EF4-FFF2-40B4-BE49-F238E27FC236}">
                <a16:creationId xmlns:a16="http://schemas.microsoft.com/office/drawing/2014/main" id="{759E297C-C4E9-9406-914E-24F77A862326}"/>
              </a:ext>
            </a:extLst>
          </p:cNvPr>
          <p:cNvGrpSpPr/>
          <p:nvPr/>
        </p:nvGrpSpPr>
        <p:grpSpPr>
          <a:xfrm>
            <a:off x="3657579" y="4891438"/>
            <a:ext cx="4898998" cy="1836607"/>
            <a:chOff x="3657579" y="4891438"/>
            <a:chExt cx="4898998" cy="1836607"/>
          </a:xfrm>
        </p:grpSpPr>
        <p:grpSp>
          <p:nvGrpSpPr>
            <p:cNvPr id="13" name="Grupa 117">
              <a:extLst>
                <a:ext uri="{FF2B5EF4-FFF2-40B4-BE49-F238E27FC236}">
                  <a16:creationId xmlns:a16="http://schemas.microsoft.com/office/drawing/2014/main" id="{9E5A3173-3E98-4AD9-92AD-5FD2F2CFCEA4}"/>
                </a:ext>
              </a:extLst>
            </p:cNvPr>
            <p:cNvGrpSpPr/>
            <p:nvPr/>
          </p:nvGrpSpPr>
          <p:grpSpPr>
            <a:xfrm>
              <a:off x="3657579" y="5221844"/>
              <a:ext cx="1615208" cy="1355459"/>
              <a:chOff x="4160146" y="4838790"/>
              <a:chExt cx="1719133" cy="1459726"/>
            </a:xfrm>
          </p:grpSpPr>
          <p:pic>
            <p:nvPicPr>
              <p:cNvPr id="14" name="Picture 14" descr="D:\--- PREZENTACJA ---\slajdy\01\abs01.png">
                <a:extLst>
                  <a:ext uri="{FF2B5EF4-FFF2-40B4-BE49-F238E27FC236}">
                    <a16:creationId xmlns:a16="http://schemas.microsoft.com/office/drawing/2014/main" id="{7449464A-9CAA-4F19-BF38-39DD42F188D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15991" y="4838790"/>
                <a:ext cx="1027113" cy="1027112"/>
              </a:xfrm>
              <a:prstGeom prst="rect">
                <a:avLst/>
              </a:prstGeom>
              <a:noFill/>
            </p:spPr>
          </p:pic>
          <p:sp>
            <p:nvSpPr>
              <p:cNvPr id="15" name="pole tekstowe 14">
                <a:extLst>
                  <a:ext uri="{FF2B5EF4-FFF2-40B4-BE49-F238E27FC236}">
                    <a16:creationId xmlns:a16="http://schemas.microsoft.com/office/drawing/2014/main" id="{1431E7F6-5CD1-4A20-B570-5FE75977D973}"/>
                  </a:ext>
                </a:extLst>
              </p:cNvPr>
              <p:cNvSpPr txBox="1"/>
              <p:nvPr/>
            </p:nvSpPr>
            <p:spPr>
              <a:xfrm>
                <a:off x="4160146" y="5867627"/>
                <a:ext cx="1719133" cy="430889"/>
              </a:xfrm>
              <a:prstGeom prst="rect">
                <a:avLst/>
              </a:prstGeom>
              <a:noFill/>
            </p:spPr>
            <p:txBody>
              <a:bodyPr wrap="square" rtlCol="0">
                <a:spAutoFit/>
              </a:bodyPr>
              <a:lstStyle/>
              <a:p>
                <a:pPr algn="ctr"/>
                <a:r>
                  <a:rPr lang="pl-PL" sz="1000" b="1" dirty="0">
                    <a:solidFill>
                      <a:srgbClr val="00519E"/>
                    </a:solidFill>
                    <a:latin typeface="Segoe UI" panose="020B0502040204020203" pitchFamily="34" charset="0"/>
                    <a:cs typeface="Segoe UI" panose="020B0502040204020203" pitchFamily="34" charset="0"/>
                  </a:rPr>
                  <a:t>Nicolaus </a:t>
                </a:r>
              </a:p>
              <a:p>
                <a:pPr algn="ctr"/>
                <a:r>
                  <a:rPr lang="pl-PL" sz="1000" b="1" dirty="0">
                    <a:solidFill>
                      <a:srgbClr val="00519E"/>
                    </a:solidFill>
                    <a:latin typeface="Segoe UI" panose="020B0502040204020203" pitchFamily="34" charset="0"/>
                    <a:cs typeface="Segoe UI" panose="020B0502040204020203" pitchFamily="34" charset="0"/>
                  </a:rPr>
                  <a:t>Copernicus</a:t>
                </a:r>
              </a:p>
            </p:txBody>
          </p:sp>
        </p:grpSp>
        <p:grpSp>
          <p:nvGrpSpPr>
            <p:cNvPr id="16" name="Grupa 118">
              <a:extLst>
                <a:ext uri="{FF2B5EF4-FFF2-40B4-BE49-F238E27FC236}">
                  <a16:creationId xmlns:a16="http://schemas.microsoft.com/office/drawing/2014/main" id="{C11B629E-AE7A-4D99-AAAC-9D42CED6989C}"/>
                </a:ext>
              </a:extLst>
            </p:cNvPr>
            <p:cNvGrpSpPr/>
            <p:nvPr/>
          </p:nvGrpSpPr>
          <p:grpSpPr>
            <a:xfrm>
              <a:off x="5402889" y="5218147"/>
              <a:ext cx="965022" cy="1361362"/>
              <a:chOff x="6075504" y="4838790"/>
              <a:chExt cx="1027113" cy="1466083"/>
            </a:xfrm>
          </p:grpSpPr>
          <p:pic>
            <p:nvPicPr>
              <p:cNvPr id="17" name="Picture 15" descr="D:\--- PREZENTACJA ---\slajdy\01\abs02.png">
                <a:extLst>
                  <a:ext uri="{FF2B5EF4-FFF2-40B4-BE49-F238E27FC236}">
                    <a16:creationId xmlns:a16="http://schemas.microsoft.com/office/drawing/2014/main" id="{8DA361D6-3350-478B-A78F-12BFFF179A4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75504" y="4838790"/>
                <a:ext cx="1027113" cy="1027114"/>
              </a:xfrm>
              <a:prstGeom prst="rect">
                <a:avLst/>
              </a:prstGeom>
              <a:noFill/>
            </p:spPr>
          </p:pic>
          <p:sp>
            <p:nvSpPr>
              <p:cNvPr id="18" name="pole tekstowe 17">
                <a:extLst>
                  <a:ext uri="{FF2B5EF4-FFF2-40B4-BE49-F238E27FC236}">
                    <a16:creationId xmlns:a16="http://schemas.microsoft.com/office/drawing/2014/main" id="{7C91A783-396E-4108-81A9-5A45E51FE781}"/>
                  </a:ext>
                </a:extLst>
              </p:cNvPr>
              <p:cNvSpPr txBox="1"/>
              <p:nvPr/>
            </p:nvSpPr>
            <p:spPr>
              <a:xfrm>
                <a:off x="6101886" y="5873984"/>
                <a:ext cx="948957" cy="430889"/>
              </a:xfrm>
              <a:prstGeom prst="rect">
                <a:avLst/>
              </a:prstGeom>
              <a:noFill/>
            </p:spPr>
            <p:txBody>
              <a:bodyPr wrap="none" rtlCol="0">
                <a:spAutoFit/>
              </a:bodyPr>
              <a:lstStyle/>
              <a:p>
                <a:pPr algn="ctr"/>
                <a:r>
                  <a:rPr lang="pl-PL" sz="1000" b="1" dirty="0" err="1">
                    <a:solidFill>
                      <a:srgbClr val="00519E"/>
                    </a:solidFill>
                    <a:latin typeface="Segoe UI" panose="020B0502040204020203" pitchFamily="34" charset="0"/>
                    <a:cs typeface="Segoe UI" panose="020B0502040204020203" pitchFamily="34" charset="0"/>
                  </a:rPr>
                  <a:t>Pope</a:t>
                </a:r>
                <a:r>
                  <a:rPr lang="pl-PL" sz="1000" b="1" dirty="0">
                    <a:solidFill>
                      <a:srgbClr val="00519E"/>
                    </a:solidFill>
                    <a:latin typeface="Segoe UI" panose="020B0502040204020203" pitchFamily="34" charset="0"/>
                    <a:cs typeface="Segoe UI" panose="020B0502040204020203" pitchFamily="34" charset="0"/>
                  </a:rPr>
                  <a:t> </a:t>
                </a:r>
              </a:p>
              <a:p>
                <a:pPr algn="ctr"/>
                <a:r>
                  <a:rPr lang="pl-PL" sz="1000" b="1" dirty="0">
                    <a:solidFill>
                      <a:srgbClr val="00519E"/>
                    </a:solidFill>
                    <a:latin typeface="Segoe UI" panose="020B0502040204020203" pitchFamily="34" charset="0"/>
                    <a:cs typeface="Segoe UI" panose="020B0502040204020203" pitchFamily="34" charset="0"/>
                  </a:rPr>
                  <a:t>John Paul II</a:t>
                </a:r>
              </a:p>
            </p:txBody>
          </p:sp>
        </p:grpSp>
        <p:grpSp>
          <p:nvGrpSpPr>
            <p:cNvPr id="19" name="Grupa 120">
              <a:extLst>
                <a:ext uri="{FF2B5EF4-FFF2-40B4-BE49-F238E27FC236}">
                  <a16:creationId xmlns:a16="http://schemas.microsoft.com/office/drawing/2014/main" id="{E5D2CAC9-0381-4D98-BD2A-52456EF1D0CE}"/>
                </a:ext>
              </a:extLst>
            </p:cNvPr>
            <p:cNvGrpSpPr/>
            <p:nvPr/>
          </p:nvGrpSpPr>
          <p:grpSpPr>
            <a:xfrm>
              <a:off x="6579185" y="5234538"/>
              <a:ext cx="1727150" cy="1493507"/>
              <a:chOff x="7467630" y="4838790"/>
              <a:chExt cx="1838277" cy="1608394"/>
            </a:xfrm>
          </p:grpSpPr>
          <p:pic>
            <p:nvPicPr>
              <p:cNvPr id="20" name="Picture 16" descr="D:\--- PREZENTACJA ---\slajdy\01\abs03.png">
                <a:extLst>
                  <a:ext uri="{FF2B5EF4-FFF2-40B4-BE49-F238E27FC236}">
                    <a16:creationId xmlns:a16="http://schemas.microsoft.com/office/drawing/2014/main" id="{35BE575A-E6DE-40F0-8CFA-0A443C38A22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31641" y="4838790"/>
                <a:ext cx="1023938" cy="1027113"/>
              </a:xfrm>
              <a:prstGeom prst="rect">
                <a:avLst/>
              </a:prstGeom>
              <a:noFill/>
            </p:spPr>
          </p:pic>
          <p:sp>
            <p:nvSpPr>
              <p:cNvPr id="21" name="pole tekstowe 20">
                <a:extLst>
                  <a:ext uri="{FF2B5EF4-FFF2-40B4-BE49-F238E27FC236}">
                    <a16:creationId xmlns:a16="http://schemas.microsoft.com/office/drawing/2014/main" id="{6BC89C0E-3E1D-425B-A5C7-5DBDAA741132}"/>
                  </a:ext>
                </a:extLst>
              </p:cNvPr>
              <p:cNvSpPr txBox="1"/>
              <p:nvPr/>
            </p:nvSpPr>
            <p:spPr>
              <a:xfrm>
                <a:off x="7467630" y="5850570"/>
                <a:ext cx="1838277" cy="596614"/>
              </a:xfrm>
              <a:prstGeom prst="rect">
                <a:avLst/>
              </a:prstGeom>
              <a:noFill/>
            </p:spPr>
            <p:txBody>
              <a:bodyPr wrap="square" rtlCol="0">
                <a:spAutoFit/>
              </a:bodyPr>
              <a:lstStyle/>
              <a:p>
                <a:pPr algn="ctr"/>
                <a:r>
                  <a:rPr lang="pl-PL" sz="1000" b="1" dirty="0">
                    <a:solidFill>
                      <a:srgbClr val="00519E"/>
                    </a:solidFill>
                    <a:latin typeface="Segoe UI" panose="020B0502040204020203" pitchFamily="34" charset="0"/>
                    <a:cs typeface="Segoe UI" panose="020B0502040204020203" pitchFamily="34" charset="0"/>
                  </a:rPr>
                  <a:t>Wisława Szymborska</a:t>
                </a:r>
              </a:p>
              <a:p>
                <a:pPr algn="ctr"/>
                <a:r>
                  <a:rPr lang="pl-PL" sz="1000" b="1" dirty="0">
                    <a:solidFill>
                      <a:srgbClr val="00519E"/>
                    </a:solidFill>
                    <a:latin typeface="Segoe UI" panose="020B0502040204020203" pitchFamily="34" charset="0"/>
                    <a:cs typeface="Segoe UI" panose="020B0502040204020203" pitchFamily="34" charset="0"/>
                  </a:rPr>
                  <a:t>Nobel </a:t>
                </a:r>
                <a:r>
                  <a:rPr lang="pl-PL" sz="1000" b="1" dirty="0" err="1">
                    <a:solidFill>
                      <a:srgbClr val="00519E"/>
                    </a:solidFill>
                    <a:latin typeface="Segoe UI" panose="020B0502040204020203" pitchFamily="34" charset="0"/>
                    <a:cs typeface="Segoe UI" panose="020B0502040204020203" pitchFamily="34" charset="0"/>
                  </a:rPr>
                  <a:t>Prize</a:t>
                </a:r>
                <a:r>
                  <a:rPr lang="pl-PL" sz="1000" b="1" dirty="0">
                    <a:solidFill>
                      <a:srgbClr val="00519E"/>
                    </a:solidFill>
                    <a:latin typeface="Segoe UI" panose="020B0502040204020203" pitchFamily="34" charset="0"/>
                    <a:cs typeface="Segoe UI" panose="020B0502040204020203" pitchFamily="34" charset="0"/>
                  </a:rPr>
                  <a:t> </a:t>
                </a:r>
                <a:r>
                  <a:rPr lang="pl-PL" sz="1000" b="1" dirty="0" err="1">
                    <a:solidFill>
                      <a:srgbClr val="00519E"/>
                    </a:solidFill>
                    <a:latin typeface="Segoe UI" panose="020B0502040204020203" pitchFamily="34" charset="0"/>
                    <a:cs typeface="Segoe UI" panose="020B0502040204020203" pitchFamily="34" charset="0"/>
                  </a:rPr>
                  <a:t>winner</a:t>
                </a:r>
                <a:r>
                  <a:rPr lang="pl-PL" sz="1000" b="1" dirty="0">
                    <a:solidFill>
                      <a:srgbClr val="00519E"/>
                    </a:solidFill>
                    <a:latin typeface="Segoe UI" panose="020B0502040204020203" pitchFamily="34" charset="0"/>
                    <a:cs typeface="Segoe UI" panose="020B0502040204020203" pitchFamily="34" charset="0"/>
                  </a:rPr>
                  <a:t> </a:t>
                </a:r>
              </a:p>
              <a:p>
                <a:pPr algn="ctr"/>
                <a:r>
                  <a:rPr lang="pl-PL" sz="1000" b="1" dirty="0">
                    <a:solidFill>
                      <a:srgbClr val="00519E"/>
                    </a:solidFill>
                    <a:latin typeface="Segoe UI" panose="020B0502040204020203" pitchFamily="34" charset="0"/>
                    <a:cs typeface="Segoe UI" panose="020B0502040204020203" pitchFamily="34" charset="0"/>
                  </a:rPr>
                  <a:t>in </a:t>
                </a:r>
                <a:r>
                  <a:rPr lang="pl-PL" sz="1000" b="1" dirty="0" err="1">
                    <a:solidFill>
                      <a:srgbClr val="00519E"/>
                    </a:solidFill>
                    <a:latin typeface="Segoe UI" panose="020B0502040204020203" pitchFamily="34" charset="0"/>
                    <a:cs typeface="Segoe UI" panose="020B0502040204020203" pitchFamily="34" charset="0"/>
                  </a:rPr>
                  <a:t>literature</a:t>
                </a:r>
                <a:r>
                  <a:rPr lang="pl-PL" sz="1000" b="1" dirty="0">
                    <a:solidFill>
                      <a:srgbClr val="00519E"/>
                    </a:solidFill>
                    <a:latin typeface="Segoe UI" panose="020B0502040204020203" pitchFamily="34" charset="0"/>
                    <a:cs typeface="Segoe UI" panose="020B0502040204020203" pitchFamily="34" charset="0"/>
                  </a:rPr>
                  <a:t> 1996</a:t>
                </a:r>
              </a:p>
            </p:txBody>
          </p:sp>
        </p:grpSp>
        <p:grpSp>
          <p:nvGrpSpPr>
            <p:cNvPr id="22" name="Grupa 21">
              <a:extLst>
                <a:ext uri="{FF2B5EF4-FFF2-40B4-BE49-F238E27FC236}">
                  <a16:creationId xmlns:a16="http://schemas.microsoft.com/office/drawing/2014/main" id="{2AF1CAE8-6344-4CF5-B86F-A601D615F2B3}"/>
                </a:ext>
              </a:extLst>
            </p:cNvPr>
            <p:cNvGrpSpPr/>
            <p:nvPr/>
          </p:nvGrpSpPr>
          <p:grpSpPr>
            <a:xfrm>
              <a:off x="3657600" y="4891438"/>
              <a:ext cx="4898977" cy="404783"/>
              <a:chOff x="3542253" y="4625246"/>
              <a:chExt cx="5214185" cy="435921"/>
            </a:xfrm>
          </p:grpSpPr>
          <p:sp>
            <p:nvSpPr>
              <p:cNvPr id="23" name="pole tekstowe 22">
                <a:extLst>
                  <a:ext uri="{FF2B5EF4-FFF2-40B4-BE49-F238E27FC236}">
                    <a16:creationId xmlns:a16="http://schemas.microsoft.com/office/drawing/2014/main" id="{5C892226-BA02-454E-9D7E-3FB4B715B31C}"/>
                  </a:ext>
                </a:extLst>
              </p:cNvPr>
              <p:cNvSpPr txBox="1"/>
              <p:nvPr/>
            </p:nvSpPr>
            <p:spPr>
              <a:xfrm>
                <a:off x="3697382" y="4625246"/>
                <a:ext cx="2718917" cy="298307"/>
              </a:xfrm>
              <a:prstGeom prst="rect">
                <a:avLst/>
              </a:prstGeom>
              <a:noFill/>
            </p:spPr>
            <p:txBody>
              <a:bodyPr wrap="square" rtlCol="0">
                <a:spAutoFit/>
              </a:bodyPr>
              <a:lstStyle/>
              <a:p>
                <a:r>
                  <a:rPr lang="pl-PL" sz="1200" dirty="0">
                    <a:solidFill>
                      <a:srgbClr val="00519E"/>
                    </a:solidFill>
                    <a:latin typeface="Segoe UI Light" panose="020B0502040204020203" pitchFamily="34" charset="0"/>
                    <a:cs typeface="Segoe UI Light" panose="020B0502040204020203" pitchFamily="34" charset="0"/>
                  </a:rPr>
                  <a:t>notable alumni: </a:t>
                </a:r>
              </a:p>
            </p:txBody>
          </p:sp>
          <p:grpSp>
            <p:nvGrpSpPr>
              <p:cNvPr id="24" name="Grupa 23">
                <a:extLst>
                  <a:ext uri="{FF2B5EF4-FFF2-40B4-BE49-F238E27FC236}">
                    <a16:creationId xmlns:a16="http://schemas.microsoft.com/office/drawing/2014/main" id="{DD2B878C-5784-45F3-9F83-F27C498867F7}"/>
                  </a:ext>
                </a:extLst>
              </p:cNvPr>
              <p:cNvGrpSpPr/>
              <p:nvPr/>
            </p:nvGrpSpPr>
            <p:grpSpPr>
              <a:xfrm>
                <a:off x="3542253" y="4716679"/>
                <a:ext cx="5214185" cy="344488"/>
                <a:chOff x="3604245" y="4581330"/>
                <a:chExt cx="5214185" cy="344488"/>
              </a:xfrm>
            </p:grpSpPr>
            <p:cxnSp>
              <p:nvCxnSpPr>
                <p:cNvPr id="25" name="Łącznik prosty 24">
                  <a:extLst>
                    <a:ext uri="{FF2B5EF4-FFF2-40B4-BE49-F238E27FC236}">
                      <a16:creationId xmlns:a16="http://schemas.microsoft.com/office/drawing/2014/main" id="{1760548E-08FF-41A8-B287-691C759EC18D}"/>
                    </a:ext>
                  </a:extLst>
                </p:cNvPr>
                <p:cNvCxnSpPr>
                  <a:cxnSpLocks/>
                </p:cNvCxnSpPr>
                <p:nvPr/>
              </p:nvCxnSpPr>
              <p:spPr>
                <a:xfrm flipV="1">
                  <a:off x="3604245" y="4775864"/>
                  <a:ext cx="5053315" cy="12340"/>
                </a:xfrm>
                <a:prstGeom prst="line">
                  <a:avLst/>
                </a:prstGeom>
                <a:ln w="9525">
                  <a:solidFill>
                    <a:srgbClr val="022F5D"/>
                  </a:solidFill>
                  <a:prstDash val="sysDash"/>
                  <a:headEnd type="oval"/>
                </a:ln>
              </p:spPr>
              <p:style>
                <a:lnRef idx="1">
                  <a:schemeClr val="accent1"/>
                </a:lnRef>
                <a:fillRef idx="0">
                  <a:schemeClr val="accent1"/>
                </a:fillRef>
                <a:effectRef idx="0">
                  <a:schemeClr val="accent1"/>
                </a:effectRef>
                <a:fontRef idx="minor">
                  <a:schemeClr val="tx1"/>
                </a:fontRef>
              </p:style>
            </p:cxnSp>
            <p:pic>
              <p:nvPicPr>
                <p:cNvPr id="26" name="Picture 22" descr="D:\--- PREZENTACJA ---\slajdy\01\06.emf">
                  <a:extLst>
                    <a:ext uri="{FF2B5EF4-FFF2-40B4-BE49-F238E27FC236}">
                      <a16:creationId xmlns:a16="http://schemas.microsoft.com/office/drawing/2014/main" id="{6AC00752-6700-4CE5-80A0-E0B0521CEF64}"/>
                    </a:ext>
                  </a:extLst>
                </p:cNvPr>
                <p:cNvPicPr>
                  <a:picLocks noChangeAspect="1" noChangeArrowheads="1"/>
                </p:cNvPicPr>
                <p:nvPr/>
              </p:nvPicPr>
              <p:blipFill>
                <a:blip r:embed="rId6" cstate="print"/>
                <a:srcRect/>
                <a:stretch>
                  <a:fillRect/>
                </a:stretch>
              </p:blipFill>
              <p:spPr bwMode="auto">
                <a:xfrm>
                  <a:off x="8473942" y="4581330"/>
                  <a:ext cx="344488" cy="344488"/>
                </a:xfrm>
                <a:prstGeom prst="rect">
                  <a:avLst/>
                </a:prstGeom>
                <a:noFill/>
              </p:spPr>
            </p:pic>
          </p:grpSp>
        </p:grpSp>
      </p:grpSp>
      <p:grpSp>
        <p:nvGrpSpPr>
          <p:cNvPr id="32" name="Grupa 31">
            <a:extLst>
              <a:ext uri="{FF2B5EF4-FFF2-40B4-BE49-F238E27FC236}">
                <a16:creationId xmlns:a16="http://schemas.microsoft.com/office/drawing/2014/main" id="{5EB9B48A-E619-4042-8814-DB12D50E5DE5}"/>
              </a:ext>
            </a:extLst>
          </p:cNvPr>
          <p:cNvGrpSpPr/>
          <p:nvPr/>
        </p:nvGrpSpPr>
        <p:grpSpPr>
          <a:xfrm>
            <a:off x="810411" y="4792069"/>
            <a:ext cx="2965555" cy="612536"/>
            <a:chOff x="2090351" y="4625931"/>
            <a:chExt cx="3156363" cy="659655"/>
          </a:xfrm>
        </p:grpSpPr>
        <p:sp>
          <p:nvSpPr>
            <p:cNvPr id="33" name="pole tekstowe 32">
              <a:extLst>
                <a:ext uri="{FF2B5EF4-FFF2-40B4-BE49-F238E27FC236}">
                  <a16:creationId xmlns:a16="http://schemas.microsoft.com/office/drawing/2014/main" id="{677D61B3-5627-4135-858C-D8A975BA02B6}"/>
                </a:ext>
              </a:extLst>
            </p:cNvPr>
            <p:cNvSpPr txBox="1"/>
            <p:nvPr/>
          </p:nvSpPr>
          <p:spPr>
            <a:xfrm>
              <a:off x="2508520" y="4788406"/>
              <a:ext cx="2559993" cy="497180"/>
            </a:xfrm>
            <a:prstGeom prst="rect">
              <a:avLst/>
            </a:prstGeom>
            <a:noFill/>
          </p:spPr>
          <p:txBody>
            <a:bodyPr wrap="square" rtlCol="0">
              <a:spAutoFit/>
            </a:bodyPr>
            <a:lstStyle/>
            <a:p>
              <a:pPr algn="r"/>
              <a:r>
                <a:rPr lang="en-US" sz="1200" dirty="0">
                  <a:solidFill>
                    <a:srgbClr val="00519E"/>
                  </a:solidFill>
                  <a:latin typeface="Segoe UI Light" panose="020B0502040204020203" pitchFamily="34" charset="0"/>
                  <a:cs typeface="Segoe UI Light" panose="020B0502040204020203" pitchFamily="34" charset="0"/>
                </a:rPr>
                <a:t>one of Europe’s </a:t>
              </a:r>
            </a:p>
            <a:p>
              <a:pPr algn="r"/>
              <a:r>
                <a:rPr lang="en-US" sz="1200" dirty="0">
                  <a:solidFill>
                    <a:srgbClr val="00519E"/>
                  </a:solidFill>
                  <a:latin typeface="Segoe UI Light" panose="020B0502040204020203" pitchFamily="34" charset="0"/>
                  <a:cs typeface="Segoe UI Light" panose="020B0502040204020203" pitchFamily="34" charset="0"/>
                </a:rPr>
                <a:t>oldest universities</a:t>
              </a:r>
            </a:p>
          </p:txBody>
        </p:sp>
        <p:grpSp>
          <p:nvGrpSpPr>
            <p:cNvPr id="34" name="Grupa 33">
              <a:extLst>
                <a:ext uri="{FF2B5EF4-FFF2-40B4-BE49-F238E27FC236}">
                  <a16:creationId xmlns:a16="http://schemas.microsoft.com/office/drawing/2014/main" id="{3ED83654-CF31-4F29-ADFD-347D8867CCCC}"/>
                </a:ext>
              </a:extLst>
            </p:cNvPr>
            <p:cNvGrpSpPr/>
            <p:nvPr/>
          </p:nvGrpSpPr>
          <p:grpSpPr>
            <a:xfrm>
              <a:off x="2090351" y="4625931"/>
              <a:ext cx="3156363" cy="344490"/>
              <a:chOff x="2090351" y="4625931"/>
              <a:chExt cx="3156363" cy="344490"/>
            </a:xfrm>
          </p:grpSpPr>
          <p:cxnSp>
            <p:nvCxnSpPr>
              <p:cNvPr id="35" name="Łącznik prosty 34">
                <a:extLst>
                  <a:ext uri="{FF2B5EF4-FFF2-40B4-BE49-F238E27FC236}">
                    <a16:creationId xmlns:a16="http://schemas.microsoft.com/office/drawing/2014/main" id="{21163218-BBB3-4A28-8DEE-F341FC45D9AE}"/>
                  </a:ext>
                </a:extLst>
              </p:cNvPr>
              <p:cNvCxnSpPr>
                <a:cxnSpLocks/>
              </p:cNvCxnSpPr>
              <p:nvPr/>
            </p:nvCxnSpPr>
            <p:spPr>
              <a:xfrm flipH="1">
                <a:off x="2420751" y="4792624"/>
                <a:ext cx="2825963" cy="12340"/>
              </a:xfrm>
              <a:prstGeom prst="line">
                <a:avLst/>
              </a:prstGeom>
              <a:ln w="9525">
                <a:solidFill>
                  <a:srgbClr val="022F5D"/>
                </a:solidFill>
                <a:prstDash val="sysDash"/>
                <a:headEnd type="oval"/>
              </a:ln>
            </p:spPr>
            <p:style>
              <a:lnRef idx="1">
                <a:schemeClr val="accent1"/>
              </a:lnRef>
              <a:fillRef idx="0">
                <a:schemeClr val="accent1"/>
              </a:fillRef>
              <a:effectRef idx="0">
                <a:schemeClr val="accent1"/>
              </a:effectRef>
              <a:fontRef idx="minor">
                <a:schemeClr val="tx1"/>
              </a:fontRef>
            </p:style>
          </p:cxnSp>
          <p:pic>
            <p:nvPicPr>
              <p:cNvPr id="36" name="Picture 20" descr="D:\--- PREZENTACJA ---\slajdy\01\04.emf">
                <a:extLst>
                  <a:ext uri="{FF2B5EF4-FFF2-40B4-BE49-F238E27FC236}">
                    <a16:creationId xmlns:a16="http://schemas.microsoft.com/office/drawing/2014/main" id="{9804AF0C-443A-4947-AAD0-D63468A3DE6D}"/>
                  </a:ext>
                </a:extLst>
              </p:cNvPr>
              <p:cNvPicPr>
                <a:picLocks noChangeAspect="1" noChangeArrowheads="1"/>
              </p:cNvPicPr>
              <p:nvPr/>
            </p:nvPicPr>
            <p:blipFill>
              <a:blip r:embed="rId7" cstate="print"/>
              <a:srcRect/>
              <a:stretch>
                <a:fillRect/>
              </a:stretch>
            </p:blipFill>
            <p:spPr bwMode="auto">
              <a:xfrm>
                <a:off x="2090351" y="4625931"/>
                <a:ext cx="344488" cy="344490"/>
              </a:xfrm>
              <a:prstGeom prst="rect">
                <a:avLst/>
              </a:prstGeom>
              <a:noFill/>
            </p:spPr>
          </p:pic>
        </p:grpSp>
      </p:grpSp>
      <p:grpSp>
        <p:nvGrpSpPr>
          <p:cNvPr id="37" name="Grupa 36">
            <a:extLst>
              <a:ext uri="{FF2B5EF4-FFF2-40B4-BE49-F238E27FC236}">
                <a16:creationId xmlns:a16="http://schemas.microsoft.com/office/drawing/2014/main" id="{F7A295FB-C3A4-45D4-BA33-AF2E11AA4476}"/>
              </a:ext>
            </a:extLst>
          </p:cNvPr>
          <p:cNvGrpSpPr/>
          <p:nvPr/>
        </p:nvGrpSpPr>
        <p:grpSpPr>
          <a:xfrm>
            <a:off x="826865" y="3203685"/>
            <a:ext cx="3809155" cy="616823"/>
            <a:chOff x="2107864" y="2915362"/>
            <a:chExt cx="4054242" cy="664272"/>
          </a:xfrm>
        </p:grpSpPr>
        <p:sp>
          <p:nvSpPr>
            <p:cNvPr id="38" name="pole tekstowe 37">
              <a:extLst>
                <a:ext uri="{FF2B5EF4-FFF2-40B4-BE49-F238E27FC236}">
                  <a16:creationId xmlns:a16="http://schemas.microsoft.com/office/drawing/2014/main" id="{496089DD-8C91-4498-810D-D30C58922316}"/>
                </a:ext>
              </a:extLst>
            </p:cNvPr>
            <p:cNvSpPr txBox="1"/>
            <p:nvPr/>
          </p:nvSpPr>
          <p:spPr>
            <a:xfrm>
              <a:off x="2840363" y="3082456"/>
              <a:ext cx="3091356" cy="497178"/>
            </a:xfrm>
            <a:prstGeom prst="rect">
              <a:avLst/>
            </a:prstGeom>
            <a:noFill/>
          </p:spPr>
          <p:txBody>
            <a:bodyPr wrap="square" rtlCol="0">
              <a:spAutoFit/>
            </a:bodyPr>
            <a:lstStyle/>
            <a:p>
              <a:pPr algn="r"/>
              <a:r>
                <a:rPr lang="en-US" sz="1200" dirty="0">
                  <a:solidFill>
                    <a:srgbClr val="00519E"/>
                  </a:solidFill>
                  <a:latin typeface="Segoe UI Light" panose="020B0502040204020203" pitchFamily="34" charset="0"/>
                  <a:cs typeface="Segoe UI Light" panose="020B0502040204020203" pitchFamily="34" charset="0"/>
                </a:rPr>
                <a:t>cooperation with prestigious foreign universities </a:t>
              </a:r>
            </a:p>
          </p:txBody>
        </p:sp>
        <p:grpSp>
          <p:nvGrpSpPr>
            <p:cNvPr id="39" name="Grupa 38">
              <a:extLst>
                <a:ext uri="{FF2B5EF4-FFF2-40B4-BE49-F238E27FC236}">
                  <a16:creationId xmlns:a16="http://schemas.microsoft.com/office/drawing/2014/main" id="{64FF4C8E-A830-4944-9599-1ACB809E9934}"/>
                </a:ext>
              </a:extLst>
            </p:cNvPr>
            <p:cNvGrpSpPr/>
            <p:nvPr/>
          </p:nvGrpSpPr>
          <p:grpSpPr>
            <a:xfrm>
              <a:off x="2107864" y="2915362"/>
              <a:ext cx="4054242" cy="344488"/>
              <a:chOff x="2107864" y="2915362"/>
              <a:chExt cx="4054242" cy="344488"/>
            </a:xfrm>
          </p:grpSpPr>
          <p:cxnSp>
            <p:nvCxnSpPr>
              <p:cNvPr id="40" name="Łącznik prosty 39">
                <a:extLst>
                  <a:ext uri="{FF2B5EF4-FFF2-40B4-BE49-F238E27FC236}">
                    <a16:creationId xmlns:a16="http://schemas.microsoft.com/office/drawing/2014/main" id="{55CB3AAE-8AEA-4D7F-8128-E07FC9124A5F}"/>
                  </a:ext>
                </a:extLst>
              </p:cNvPr>
              <p:cNvCxnSpPr>
                <a:cxnSpLocks/>
              </p:cNvCxnSpPr>
              <p:nvPr/>
            </p:nvCxnSpPr>
            <p:spPr>
              <a:xfrm flipH="1">
                <a:off x="2472627" y="3087601"/>
                <a:ext cx="3689479" cy="0"/>
              </a:xfrm>
              <a:prstGeom prst="line">
                <a:avLst/>
              </a:prstGeom>
              <a:ln w="9525">
                <a:solidFill>
                  <a:srgbClr val="022F5D"/>
                </a:solidFill>
                <a:prstDash val="sysDash"/>
                <a:headEnd type="oval"/>
              </a:ln>
            </p:spPr>
            <p:style>
              <a:lnRef idx="1">
                <a:schemeClr val="accent1"/>
              </a:lnRef>
              <a:fillRef idx="0">
                <a:schemeClr val="accent1"/>
              </a:fillRef>
              <a:effectRef idx="0">
                <a:schemeClr val="accent1"/>
              </a:effectRef>
              <a:fontRef idx="minor">
                <a:schemeClr val="tx1"/>
              </a:fontRef>
            </p:style>
          </p:cxnSp>
          <p:pic>
            <p:nvPicPr>
              <p:cNvPr id="41" name="Picture 17" descr="D:\--- PREZENTACJA ---\slajdy\01\01.emf">
                <a:extLst>
                  <a:ext uri="{FF2B5EF4-FFF2-40B4-BE49-F238E27FC236}">
                    <a16:creationId xmlns:a16="http://schemas.microsoft.com/office/drawing/2014/main" id="{64F2D85E-7AFF-43E5-86BC-3C4271127575}"/>
                  </a:ext>
                </a:extLst>
              </p:cNvPr>
              <p:cNvPicPr>
                <a:picLocks noChangeAspect="1" noChangeArrowheads="1"/>
              </p:cNvPicPr>
              <p:nvPr/>
            </p:nvPicPr>
            <p:blipFill>
              <a:blip r:embed="rId8" cstate="print"/>
              <a:srcRect/>
              <a:stretch>
                <a:fillRect/>
              </a:stretch>
            </p:blipFill>
            <p:spPr bwMode="auto">
              <a:xfrm>
                <a:off x="2107864" y="2915362"/>
                <a:ext cx="344487" cy="344488"/>
              </a:xfrm>
              <a:prstGeom prst="rect">
                <a:avLst/>
              </a:prstGeom>
              <a:noFill/>
            </p:spPr>
          </p:pic>
        </p:grpSp>
      </p:grpSp>
      <p:grpSp>
        <p:nvGrpSpPr>
          <p:cNvPr id="64" name="Grupa 63">
            <a:extLst>
              <a:ext uri="{FF2B5EF4-FFF2-40B4-BE49-F238E27FC236}">
                <a16:creationId xmlns:a16="http://schemas.microsoft.com/office/drawing/2014/main" id="{7D166405-77C6-B880-8366-277CE104B0E2}"/>
              </a:ext>
            </a:extLst>
          </p:cNvPr>
          <p:cNvGrpSpPr/>
          <p:nvPr/>
        </p:nvGrpSpPr>
        <p:grpSpPr>
          <a:xfrm>
            <a:off x="819688" y="1480320"/>
            <a:ext cx="4714731" cy="1559997"/>
            <a:chOff x="819688" y="1480320"/>
            <a:chExt cx="4714731" cy="1559997"/>
          </a:xfrm>
        </p:grpSpPr>
        <p:cxnSp>
          <p:nvCxnSpPr>
            <p:cNvPr id="49" name="Łącznik prosty 48">
              <a:extLst>
                <a:ext uri="{FF2B5EF4-FFF2-40B4-BE49-F238E27FC236}">
                  <a16:creationId xmlns:a16="http://schemas.microsoft.com/office/drawing/2014/main" id="{08EA544E-1764-4052-8D41-F271D0201DC6}"/>
                </a:ext>
              </a:extLst>
            </p:cNvPr>
            <p:cNvCxnSpPr/>
            <p:nvPr/>
          </p:nvCxnSpPr>
          <p:spPr>
            <a:xfrm flipH="1">
              <a:off x="1076930" y="1652564"/>
              <a:ext cx="4457489" cy="0"/>
            </a:xfrm>
            <a:prstGeom prst="line">
              <a:avLst/>
            </a:prstGeom>
            <a:ln w="9525">
              <a:solidFill>
                <a:srgbClr val="022F5D"/>
              </a:solidFill>
              <a:prstDash val="sysDash"/>
              <a:headEnd type="oval"/>
            </a:ln>
          </p:spPr>
          <p:style>
            <a:lnRef idx="1">
              <a:schemeClr val="accent1"/>
            </a:lnRef>
            <a:fillRef idx="0">
              <a:schemeClr val="accent1"/>
            </a:fillRef>
            <a:effectRef idx="0">
              <a:schemeClr val="accent1"/>
            </a:effectRef>
            <a:fontRef idx="minor">
              <a:schemeClr val="tx1"/>
            </a:fontRef>
          </p:style>
        </p:cxnSp>
        <p:pic>
          <p:nvPicPr>
            <p:cNvPr id="50" name="Picture 18" descr="D:\--- PREZENTACJA ---\slajdy\01\02.emf">
              <a:extLst>
                <a:ext uri="{FF2B5EF4-FFF2-40B4-BE49-F238E27FC236}">
                  <a16:creationId xmlns:a16="http://schemas.microsoft.com/office/drawing/2014/main" id="{9ADAFB79-A27A-47B7-9B6A-C234701FAA6D}"/>
                </a:ext>
              </a:extLst>
            </p:cNvPr>
            <p:cNvPicPr>
              <a:picLocks noChangeArrowheads="1"/>
            </p:cNvPicPr>
            <p:nvPr/>
          </p:nvPicPr>
          <p:blipFill>
            <a:blip r:embed="rId9" cstate="print"/>
            <a:srcRect/>
            <a:stretch>
              <a:fillRect/>
            </a:stretch>
          </p:blipFill>
          <p:spPr bwMode="auto">
            <a:xfrm>
              <a:off x="819688" y="1480320"/>
              <a:ext cx="345600" cy="344488"/>
            </a:xfrm>
            <a:prstGeom prst="rect">
              <a:avLst/>
            </a:prstGeom>
            <a:noFill/>
          </p:spPr>
        </p:pic>
        <p:sp>
          <p:nvSpPr>
            <p:cNvPr id="42" name="pole tekstowe 41">
              <a:extLst>
                <a:ext uri="{FF2B5EF4-FFF2-40B4-BE49-F238E27FC236}">
                  <a16:creationId xmlns:a16="http://schemas.microsoft.com/office/drawing/2014/main" id="{58704B0A-8C9D-46A4-B2DF-9518237165B8}"/>
                </a:ext>
              </a:extLst>
            </p:cNvPr>
            <p:cNvSpPr txBox="1"/>
            <p:nvPr/>
          </p:nvSpPr>
          <p:spPr>
            <a:xfrm>
              <a:off x="1282641" y="1763044"/>
              <a:ext cx="3610099" cy="1277273"/>
            </a:xfrm>
            <a:prstGeom prst="rect">
              <a:avLst/>
            </a:prstGeom>
            <a:noFill/>
          </p:spPr>
          <p:txBody>
            <a:bodyPr wrap="square" rtlCol="0">
              <a:spAutoFit/>
            </a:bodyPr>
            <a:lstStyle/>
            <a:p>
              <a:pPr algn="r">
                <a:spcAft>
                  <a:spcPts val="200"/>
                </a:spcAft>
              </a:pPr>
              <a:r>
                <a:rPr lang="en-US" sz="1200" b="1" dirty="0">
                  <a:solidFill>
                    <a:srgbClr val="00519E"/>
                  </a:solidFill>
                  <a:latin typeface="Segoe UI" panose="020B0502040204020203" pitchFamily="34" charset="0"/>
                  <a:cs typeface="Segoe UI" panose="020B0502040204020203" pitchFamily="34" charset="0"/>
                </a:rPr>
                <a:t>16</a:t>
              </a:r>
              <a:r>
                <a:rPr lang="en-US" sz="1200" b="1" dirty="0">
                  <a:solidFill>
                    <a:srgbClr val="00519E"/>
                  </a:solidFill>
                  <a:latin typeface="Segoe UI Light" panose="020B0502040204020203" pitchFamily="34" charset="0"/>
                  <a:cs typeface="Segoe UI Light" panose="020B0502040204020203" pitchFamily="34" charset="0"/>
                </a:rPr>
                <a:t> </a:t>
              </a:r>
              <a:r>
                <a:rPr lang="en-US" sz="1200" dirty="0">
                  <a:solidFill>
                    <a:srgbClr val="00519E"/>
                  </a:solidFill>
                  <a:latin typeface="Segoe UI Light" panose="020B0502040204020203" pitchFamily="34" charset="0"/>
                  <a:cs typeface="Segoe UI Light" panose="020B0502040204020203" pitchFamily="34" charset="0"/>
                </a:rPr>
                <a:t>faculties</a:t>
              </a:r>
            </a:p>
            <a:p>
              <a:pPr algn="r">
                <a:spcAft>
                  <a:spcPts val="200"/>
                </a:spcAft>
              </a:pPr>
              <a:r>
                <a:rPr lang="en-US" sz="1200" b="1" dirty="0">
                  <a:solidFill>
                    <a:srgbClr val="00519E"/>
                  </a:solidFill>
                  <a:latin typeface="Segoe UI" panose="020B0502040204020203" pitchFamily="34" charset="0"/>
                  <a:cs typeface="Segoe UI" panose="020B0502040204020203" pitchFamily="34" charset="0"/>
                </a:rPr>
                <a:t>1</a:t>
              </a:r>
              <a:r>
                <a:rPr lang="pl-PL" sz="1200" b="1" dirty="0">
                  <a:solidFill>
                    <a:srgbClr val="00519E"/>
                  </a:solidFill>
                  <a:latin typeface="Segoe UI" panose="020B0502040204020203" pitchFamily="34" charset="0"/>
                  <a:cs typeface="Segoe UI" panose="020B0502040204020203" pitchFamily="34" charset="0"/>
                </a:rPr>
                <a:t>7</a:t>
              </a:r>
              <a:r>
                <a:rPr lang="en-US" sz="1200" b="1" dirty="0">
                  <a:solidFill>
                    <a:srgbClr val="00519E"/>
                  </a:solidFill>
                  <a:latin typeface="Segoe UI" panose="020B0502040204020203" pitchFamily="34" charset="0"/>
                  <a:cs typeface="Segoe UI" panose="020B0502040204020203" pitchFamily="34" charset="0"/>
                </a:rPr>
                <a:t>7 </a:t>
              </a:r>
              <a:r>
                <a:rPr lang="en-US" sz="1200" dirty="0">
                  <a:solidFill>
                    <a:srgbClr val="00519E"/>
                  </a:solidFill>
                  <a:latin typeface="Segoe UI Light" panose="020B0502040204020203" pitchFamily="34" charset="0"/>
                  <a:cs typeface="Segoe UI Light" panose="020B0502040204020203" pitchFamily="34" charset="0"/>
                </a:rPr>
                <a:t>majors</a:t>
              </a:r>
            </a:p>
            <a:p>
              <a:pPr algn="r">
                <a:spcAft>
                  <a:spcPts val="200"/>
                </a:spcAft>
              </a:pPr>
              <a:r>
                <a:rPr lang="pl-PL" sz="1200" b="1" dirty="0">
                  <a:solidFill>
                    <a:srgbClr val="00519E"/>
                  </a:solidFill>
                  <a:latin typeface="Segoe UI" panose="020B0502040204020203" pitchFamily="34" charset="0"/>
                  <a:cs typeface="Segoe UI" panose="020B0502040204020203" pitchFamily="34" charset="0"/>
                </a:rPr>
                <a:t>94</a:t>
              </a:r>
              <a:r>
                <a:rPr lang="en-US" sz="1200" b="1" dirty="0">
                  <a:solidFill>
                    <a:srgbClr val="00519E"/>
                  </a:solidFill>
                  <a:latin typeface="Segoe UI Light" panose="020B0502040204020203" pitchFamily="34" charset="0"/>
                  <a:cs typeface="Segoe UI Light" panose="020B0502040204020203" pitchFamily="34" charset="0"/>
                </a:rPr>
                <a:t> </a:t>
              </a:r>
              <a:r>
                <a:rPr lang="en-US" sz="1200" dirty="0">
                  <a:solidFill>
                    <a:srgbClr val="00519E"/>
                  </a:solidFill>
                  <a:latin typeface="Segoe UI Light" panose="020B0502040204020203" pitchFamily="34" charset="0"/>
                  <a:cs typeface="Segoe UI Light" panose="020B0502040204020203" pitchFamily="34" charset="0"/>
                </a:rPr>
                <a:t>degree courses</a:t>
              </a:r>
            </a:p>
            <a:p>
              <a:pPr algn="r">
                <a:spcAft>
                  <a:spcPts val="200"/>
                </a:spcAft>
              </a:pPr>
              <a:r>
                <a:rPr lang="en-US" sz="1200" b="1" dirty="0">
                  <a:solidFill>
                    <a:srgbClr val="00519E"/>
                  </a:solidFill>
                  <a:latin typeface="Segoe UI" panose="020B0502040204020203" pitchFamily="34" charset="0"/>
                  <a:cs typeface="Segoe UI" panose="020B0502040204020203" pitchFamily="34" charset="0"/>
                </a:rPr>
                <a:t>4000</a:t>
              </a:r>
              <a:r>
                <a:rPr lang="en-US" sz="1200" b="1" dirty="0">
                  <a:solidFill>
                    <a:srgbClr val="00519E"/>
                  </a:solidFill>
                  <a:latin typeface="Segoe UI Light" panose="020B0502040204020203" pitchFamily="34" charset="0"/>
                  <a:cs typeface="Segoe UI Light" panose="020B0502040204020203" pitchFamily="34" charset="0"/>
                </a:rPr>
                <a:t> </a:t>
              </a:r>
              <a:r>
                <a:rPr lang="en-US" sz="1200" dirty="0">
                  <a:solidFill>
                    <a:srgbClr val="00519E"/>
                  </a:solidFill>
                  <a:latin typeface="Segoe UI Light" panose="020B0502040204020203" pitchFamily="34" charset="0"/>
                  <a:cs typeface="Segoe UI Light" panose="020B0502040204020203" pitchFamily="34" charset="0"/>
                </a:rPr>
                <a:t>academic teachers and researches</a:t>
              </a:r>
              <a:br>
                <a:rPr lang="en-US" sz="1200" b="1" dirty="0">
                  <a:solidFill>
                    <a:srgbClr val="00519E"/>
                  </a:solidFill>
                  <a:latin typeface="Segoe UI Light" panose="020B0502040204020203" pitchFamily="34" charset="0"/>
                  <a:cs typeface="Segoe UI Light" panose="020B0502040204020203" pitchFamily="34" charset="0"/>
                </a:rPr>
              </a:br>
              <a:r>
                <a:rPr lang="en-US" sz="1200" b="1" dirty="0">
                  <a:solidFill>
                    <a:srgbClr val="00519E"/>
                  </a:solidFill>
                  <a:latin typeface="Segoe UI" panose="020B0502040204020203" pitchFamily="34" charset="0"/>
                  <a:cs typeface="Segoe UI" panose="020B0502040204020203" pitchFamily="34" charset="0"/>
                </a:rPr>
                <a:t>4</a:t>
              </a:r>
              <a:r>
                <a:rPr lang="pl-PL" sz="1200" b="1" dirty="0">
                  <a:solidFill>
                    <a:srgbClr val="00519E"/>
                  </a:solidFill>
                  <a:latin typeface="Segoe UI" panose="020B0502040204020203" pitchFamily="34" charset="0"/>
                  <a:cs typeface="Segoe UI" panose="020B0502040204020203" pitchFamily="34" charset="0"/>
                </a:rPr>
                <a:t>0</a:t>
              </a:r>
              <a:r>
                <a:rPr lang="en-US" sz="1200" b="1" dirty="0">
                  <a:solidFill>
                    <a:srgbClr val="00519E"/>
                  </a:solidFill>
                  <a:latin typeface="Segoe UI" panose="020B0502040204020203" pitchFamily="34" charset="0"/>
                  <a:cs typeface="Segoe UI" panose="020B0502040204020203" pitchFamily="34" charset="0"/>
                </a:rPr>
                <a:t> </a:t>
              </a:r>
              <a:r>
                <a:rPr lang="pl-PL" sz="1200" b="1" dirty="0">
                  <a:solidFill>
                    <a:srgbClr val="00519E"/>
                  </a:solidFill>
                  <a:latin typeface="Segoe UI" panose="020B0502040204020203" pitchFamily="34" charset="0"/>
                  <a:cs typeface="Segoe UI" panose="020B0502040204020203" pitchFamily="34" charset="0"/>
                </a:rPr>
                <a:t>0</a:t>
              </a:r>
              <a:r>
                <a:rPr lang="en-US" sz="1200" b="1" dirty="0">
                  <a:solidFill>
                    <a:srgbClr val="00519E"/>
                  </a:solidFill>
                  <a:latin typeface="Segoe UI" panose="020B0502040204020203" pitchFamily="34" charset="0"/>
                  <a:cs typeface="Segoe UI" panose="020B0502040204020203" pitchFamily="34" charset="0"/>
                </a:rPr>
                <a:t>00 </a:t>
              </a:r>
              <a:r>
                <a:rPr lang="en-US" sz="1200" dirty="0">
                  <a:solidFill>
                    <a:srgbClr val="00519E"/>
                  </a:solidFill>
                  <a:latin typeface="Segoe UI Light" panose="020B0502040204020203" pitchFamily="34" charset="0"/>
                  <a:cs typeface="Segoe UI Light" panose="020B0502040204020203" pitchFamily="34" charset="0"/>
                </a:rPr>
                <a:t>students, PhD students</a:t>
              </a:r>
              <a:br>
                <a:rPr lang="en-US" sz="1200" dirty="0">
                  <a:solidFill>
                    <a:srgbClr val="00519E"/>
                  </a:solidFill>
                  <a:latin typeface="Segoe UI Light" panose="020B0502040204020203" pitchFamily="34" charset="0"/>
                  <a:cs typeface="Segoe UI Light" panose="020B0502040204020203" pitchFamily="34" charset="0"/>
                </a:rPr>
              </a:br>
              <a:r>
                <a:rPr lang="en-US" sz="1200" dirty="0">
                  <a:solidFill>
                    <a:srgbClr val="00519E"/>
                  </a:solidFill>
                  <a:latin typeface="Segoe UI Light" panose="020B0502040204020203" pitchFamily="34" charset="0"/>
                  <a:cs typeface="Segoe UI Light" panose="020B0502040204020203" pitchFamily="34" charset="0"/>
                </a:rPr>
                <a:t>and postgraduate students</a:t>
              </a:r>
            </a:p>
          </p:txBody>
        </p:sp>
      </p:grpSp>
      <p:grpSp>
        <p:nvGrpSpPr>
          <p:cNvPr id="43" name="Grupa 42">
            <a:extLst>
              <a:ext uri="{FF2B5EF4-FFF2-40B4-BE49-F238E27FC236}">
                <a16:creationId xmlns:a16="http://schemas.microsoft.com/office/drawing/2014/main" id="{47927AD3-42E0-40A2-BB1D-9314D968ED4A}"/>
              </a:ext>
            </a:extLst>
          </p:cNvPr>
          <p:cNvGrpSpPr/>
          <p:nvPr/>
        </p:nvGrpSpPr>
        <p:grpSpPr>
          <a:xfrm>
            <a:off x="823589" y="4040067"/>
            <a:ext cx="3368713" cy="429770"/>
            <a:chOff x="2104377" y="3816082"/>
            <a:chExt cx="3585461" cy="462830"/>
          </a:xfrm>
        </p:grpSpPr>
        <p:sp>
          <p:nvSpPr>
            <p:cNvPr id="44" name="pole tekstowe 43">
              <a:extLst>
                <a:ext uri="{FF2B5EF4-FFF2-40B4-BE49-F238E27FC236}">
                  <a16:creationId xmlns:a16="http://schemas.microsoft.com/office/drawing/2014/main" id="{1834C4AD-1D97-4475-99B4-97EE74201B61}"/>
                </a:ext>
              </a:extLst>
            </p:cNvPr>
            <p:cNvSpPr txBox="1"/>
            <p:nvPr/>
          </p:nvSpPr>
          <p:spPr>
            <a:xfrm>
              <a:off x="3510975" y="3980607"/>
              <a:ext cx="1995929" cy="298305"/>
            </a:xfrm>
            <a:prstGeom prst="rect">
              <a:avLst/>
            </a:prstGeom>
            <a:noFill/>
          </p:spPr>
          <p:txBody>
            <a:bodyPr wrap="square" rtlCol="0">
              <a:spAutoFit/>
            </a:bodyPr>
            <a:lstStyle/>
            <a:p>
              <a:pPr algn="r"/>
              <a:r>
                <a:rPr lang="pl-PL" sz="1200" dirty="0" err="1">
                  <a:solidFill>
                    <a:srgbClr val="00519E"/>
                  </a:solidFill>
                  <a:latin typeface="Segoe UI Light" panose="020B0502040204020203" pitchFamily="34" charset="0"/>
                  <a:cs typeface="Segoe UI Light" panose="020B0502040204020203" pitchFamily="34" charset="0"/>
                </a:rPr>
                <a:t>leading</a:t>
              </a:r>
              <a:r>
                <a:rPr lang="pl-PL" sz="1200" dirty="0">
                  <a:solidFill>
                    <a:srgbClr val="00519E"/>
                  </a:solidFill>
                  <a:latin typeface="Segoe UI Light" panose="020B0502040204020203" pitchFamily="34" charset="0"/>
                  <a:cs typeface="Segoe UI Light" panose="020B0502040204020203" pitchFamily="34" charset="0"/>
                </a:rPr>
                <a:t> </a:t>
              </a:r>
              <a:r>
                <a:rPr lang="pl-PL" sz="1200" dirty="0" err="1">
                  <a:solidFill>
                    <a:srgbClr val="00519E"/>
                  </a:solidFill>
                  <a:latin typeface="Segoe UI Light" panose="020B0502040204020203" pitchFamily="34" charset="0"/>
                  <a:cs typeface="Segoe UI Light" panose="020B0502040204020203" pitchFamily="34" charset="0"/>
                </a:rPr>
                <a:t>teaching</a:t>
              </a:r>
              <a:r>
                <a:rPr lang="pl-PL" sz="1200" dirty="0">
                  <a:solidFill>
                    <a:srgbClr val="00519E"/>
                  </a:solidFill>
                  <a:latin typeface="Segoe UI Light" panose="020B0502040204020203" pitchFamily="34" charset="0"/>
                  <a:cs typeface="Segoe UI Light" panose="020B0502040204020203" pitchFamily="34" charset="0"/>
                </a:rPr>
                <a:t> </a:t>
              </a:r>
              <a:r>
                <a:rPr lang="pl-PL" sz="1200" dirty="0" err="1">
                  <a:solidFill>
                    <a:srgbClr val="00519E"/>
                  </a:solidFill>
                  <a:latin typeface="Segoe UI Light" panose="020B0502040204020203" pitchFamily="34" charset="0"/>
                  <a:cs typeface="Segoe UI Light" panose="020B0502040204020203" pitchFamily="34" charset="0"/>
                </a:rPr>
                <a:t>center</a:t>
              </a:r>
              <a:endParaRPr lang="pl-PL" sz="1200" dirty="0">
                <a:solidFill>
                  <a:srgbClr val="00519E"/>
                </a:solidFill>
                <a:latin typeface="Segoe UI Light" panose="020B0502040204020203" pitchFamily="34" charset="0"/>
                <a:cs typeface="Segoe UI Light" panose="020B0502040204020203" pitchFamily="34" charset="0"/>
              </a:endParaRPr>
            </a:p>
          </p:txBody>
        </p:sp>
        <p:grpSp>
          <p:nvGrpSpPr>
            <p:cNvPr id="45" name="Grupa 44">
              <a:extLst>
                <a:ext uri="{FF2B5EF4-FFF2-40B4-BE49-F238E27FC236}">
                  <a16:creationId xmlns:a16="http://schemas.microsoft.com/office/drawing/2014/main" id="{E77480F2-8EB4-451F-B284-879D02D16931}"/>
                </a:ext>
              </a:extLst>
            </p:cNvPr>
            <p:cNvGrpSpPr/>
            <p:nvPr/>
          </p:nvGrpSpPr>
          <p:grpSpPr>
            <a:xfrm>
              <a:off x="2104377" y="3816082"/>
              <a:ext cx="3585461" cy="344488"/>
              <a:chOff x="2104377" y="3816082"/>
              <a:chExt cx="3585461" cy="344488"/>
            </a:xfrm>
          </p:grpSpPr>
          <p:cxnSp>
            <p:nvCxnSpPr>
              <p:cNvPr id="46" name="Łącznik prosty 45">
                <a:extLst>
                  <a:ext uri="{FF2B5EF4-FFF2-40B4-BE49-F238E27FC236}">
                    <a16:creationId xmlns:a16="http://schemas.microsoft.com/office/drawing/2014/main" id="{1BEE7C7B-0C46-4E20-AD45-79A805C39A42}"/>
                  </a:ext>
                </a:extLst>
              </p:cNvPr>
              <p:cNvCxnSpPr>
                <a:cxnSpLocks/>
                <a:endCxn id="47" idx="3"/>
              </p:cNvCxnSpPr>
              <p:nvPr/>
            </p:nvCxnSpPr>
            <p:spPr>
              <a:xfrm flipH="1">
                <a:off x="2448865" y="3974061"/>
                <a:ext cx="3240973" cy="14265"/>
              </a:xfrm>
              <a:prstGeom prst="line">
                <a:avLst/>
              </a:prstGeom>
              <a:ln w="9525">
                <a:solidFill>
                  <a:srgbClr val="022F5D"/>
                </a:solidFill>
                <a:prstDash val="sysDash"/>
                <a:headEnd type="oval"/>
              </a:ln>
            </p:spPr>
            <p:style>
              <a:lnRef idx="1">
                <a:schemeClr val="accent1"/>
              </a:lnRef>
              <a:fillRef idx="0">
                <a:schemeClr val="accent1"/>
              </a:fillRef>
              <a:effectRef idx="0">
                <a:schemeClr val="accent1"/>
              </a:effectRef>
              <a:fontRef idx="minor">
                <a:schemeClr val="tx1"/>
              </a:fontRef>
            </p:style>
          </p:cxnSp>
          <p:pic>
            <p:nvPicPr>
              <p:cNvPr id="47" name="Picture 21" descr="D:\--- PREZENTACJA ---\slajdy\01\03.emf">
                <a:extLst>
                  <a:ext uri="{FF2B5EF4-FFF2-40B4-BE49-F238E27FC236}">
                    <a16:creationId xmlns:a16="http://schemas.microsoft.com/office/drawing/2014/main" id="{65682C3D-0685-47ED-8735-7DBE3655ACB7}"/>
                  </a:ext>
                </a:extLst>
              </p:cNvPr>
              <p:cNvPicPr>
                <a:picLocks noChangeAspect="1" noChangeArrowheads="1"/>
              </p:cNvPicPr>
              <p:nvPr/>
            </p:nvPicPr>
            <p:blipFill>
              <a:blip r:embed="rId10" cstate="print"/>
              <a:srcRect/>
              <a:stretch>
                <a:fillRect/>
              </a:stretch>
            </p:blipFill>
            <p:spPr bwMode="auto">
              <a:xfrm>
                <a:off x="2104377" y="3816082"/>
                <a:ext cx="344488" cy="344488"/>
              </a:xfrm>
              <a:prstGeom prst="rect">
                <a:avLst/>
              </a:prstGeom>
              <a:noFill/>
            </p:spPr>
          </p:pic>
        </p:grpSp>
      </p:grpSp>
      <p:sp>
        <p:nvSpPr>
          <p:cNvPr id="56" name="pole tekstowe 55">
            <a:extLst>
              <a:ext uri="{FF2B5EF4-FFF2-40B4-BE49-F238E27FC236}">
                <a16:creationId xmlns:a16="http://schemas.microsoft.com/office/drawing/2014/main" id="{1410DD28-5BF4-4BAD-B7CF-6066301C3901}"/>
              </a:ext>
            </a:extLst>
          </p:cNvPr>
          <p:cNvSpPr txBox="1"/>
          <p:nvPr/>
        </p:nvSpPr>
        <p:spPr>
          <a:xfrm>
            <a:off x="6133212" y="776084"/>
            <a:ext cx="1897743" cy="923331"/>
          </a:xfrm>
          <a:prstGeom prst="rect">
            <a:avLst/>
          </a:prstGeom>
          <a:noFill/>
        </p:spPr>
        <p:txBody>
          <a:bodyPr wrap="square" lIns="0" tIns="0" rIns="0" bIns="0" rtlCol="0">
            <a:spAutoFit/>
          </a:bodyPr>
          <a:lstStyle/>
          <a:p>
            <a:pPr algn="r"/>
            <a:r>
              <a:rPr lang="pl-PL" sz="6000" b="1" dirty="0">
                <a:solidFill>
                  <a:srgbClr val="A48E60"/>
                </a:solidFill>
                <a:latin typeface="Ubuntu" panose="020B0504030602030204" pitchFamily="34" charset="0"/>
                <a:ea typeface="Lato Heavy" panose="020B0604020202020204" charset="0"/>
                <a:cs typeface="Lato Heavy" panose="020B0604020202020204" charset="0"/>
              </a:rPr>
              <a:t>2023</a:t>
            </a:r>
          </a:p>
        </p:txBody>
      </p:sp>
      <p:grpSp>
        <p:nvGrpSpPr>
          <p:cNvPr id="4" name="Grupa 3">
            <a:extLst>
              <a:ext uri="{FF2B5EF4-FFF2-40B4-BE49-F238E27FC236}">
                <a16:creationId xmlns:a16="http://schemas.microsoft.com/office/drawing/2014/main" id="{B59AB148-4996-32EB-653A-D1C5209D4D88}"/>
              </a:ext>
            </a:extLst>
          </p:cNvPr>
          <p:cNvGrpSpPr/>
          <p:nvPr/>
        </p:nvGrpSpPr>
        <p:grpSpPr>
          <a:xfrm>
            <a:off x="3894005" y="2079975"/>
            <a:ext cx="4681809" cy="2707497"/>
            <a:chOff x="3894005" y="2079975"/>
            <a:chExt cx="4681809" cy="2707497"/>
          </a:xfrm>
        </p:grpSpPr>
        <p:grpSp>
          <p:nvGrpSpPr>
            <p:cNvPr id="65" name="Grupa 64">
              <a:extLst>
                <a:ext uri="{FF2B5EF4-FFF2-40B4-BE49-F238E27FC236}">
                  <a16:creationId xmlns:a16="http://schemas.microsoft.com/office/drawing/2014/main" id="{8749A40B-5183-A8F1-73CE-8F17137AC070}"/>
                </a:ext>
              </a:extLst>
            </p:cNvPr>
            <p:cNvGrpSpPr/>
            <p:nvPr/>
          </p:nvGrpSpPr>
          <p:grpSpPr>
            <a:xfrm>
              <a:off x="3894005" y="2079975"/>
              <a:ext cx="4681809" cy="2707497"/>
              <a:chOff x="3894005" y="2079975"/>
              <a:chExt cx="4681809" cy="2707497"/>
            </a:xfrm>
          </p:grpSpPr>
          <p:sp>
            <p:nvSpPr>
              <p:cNvPr id="6" name="Freeform 27">
                <a:extLst>
                  <a:ext uri="{FF2B5EF4-FFF2-40B4-BE49-F238E27FC236}">
                    <a16:creationId xmlns:a16="http://schemas.microsoft.com/office/drawing/2014/main" id="{B3DDB982-1E3B-4951-B687-ADF032ACE186}"/>
                  </a:ext>
                </a:extLst>
              </p:cNvPr>
              <p:cNvSpPr>
                <a:spLocks/>
              </p:cNvSpPr>
              <p:nvPr/>
            </p:nvSpPr>
            <p:spPr bwMode="auto">
              <a:xfrm>
                <a:off x="3894005" y="2389721"/>
                <a:ext cx="4681809" cy="2397751"/>
              </a:xfrm>
              <a:custGeom>
                <a:avLst/>
                <a:gdLst>
                  <a:gd name="connsiteX0" fmla="*/ 2978 w 10000"/>
                  <a:gd name="connsiteY0" fmla="*/ 0 h 10000"/>
                  <a:gd name="connsiteX1" fmla="*/ 0 w 10000"/>
                  <a:gd name="connsiteY1" fmla="*/ 10000 h 10000"/>
                  <a:gd name="connsiteX2" fmla="*/ 9776 w 10000"/>
                  <a:gd name="connsiteY2" fmla="*/ 10000 h 10000"/>
                  <a:gd name="connsiteX3" fmla="*/ 10000 w 10000"/>
                  <a:gd name="connsiteY3" fmla="*/ 0 h 10000"/>
                  <a:gd name="connsiteX4" fmla="*/ 2978 w 10000"/>
                  <a:gd name="connsiteY4" fmla="*/ 0 h 10000"/>
                  <a:gd name="connsiteX0" fmla="*/ 2978 w 9851"/>
                  <a:gd name="connsiteY0" fmla="*/ 35 h 10035"/>
                  <a:gd name="connsiteX1" fmla="*/ 0 w 9851"/>
                  <a:gd name="connsiteY1" fmla="*/ 10035 h 10035"/>
                  <a:gd name="connsiteX2" fmla="*/ 9776 w 9851"/>
                  <a:gd name="connsiteY2" fmla="*/ 10035 h 10035"/>
                  <a:gd name="connsiteX3" fmla="*/ 9776 w 9851"/>
                  <a:gd name="connsiteY3" fmla="*/ 0 h 10035"/>
                  <a:gd name="connsiteX4" fmla="*/ 2978 w 9851"/>
                  <a:gd name="connsiteY4" fmla="*/ 35 h 10035"/>
                  <a:gd name="connsiteX0" fmla="*/ 3023 w 10000"/>
                  <a:gd name="connsiteY0" fmla="*/ 35 h 10000"/>
                  <a:gd name="connsiteX1" fmla="*/ 0 w 10000"/>
                  <a:gd name="connsiteY1" fmla="*/ 10000 h 10000"/>
                  <a:gd name="connsiteX2" fmla="*/ 9924 w 10000"/>
                  <a:gd name="connsiteY2" fmla="*/ 10000 h 10000"/>
                  <a:gd name="connsiteX3" fmla="*/ 9924 w 10000"/>
                  <a:gd name="connsiteY3" fmla="*/ 0 h 10000"/>
                  <a:gd name="connsiteX4" fmla="*/ 3023 w 10000"/>
                  <a:gd name="connsiteY4" fmla="*/ 35 h 10000"/>
                  <a:gd name="connsiteX0" fmla="*/ 3023 w 9978"/>
                  <a:gd name="connsiteY0" fmla="*/ 35 h 10000"/>
                  <a:gd name="connsiteX1" fmla="*/ 0 w 9978"/>
                  <a:gd name="connsiteY1" fmla="*/ 10000 h 10000"/>
                  <a:gd name="connsiteX2" fmla="*/ 9924 w 9978"/>
                  <a:gd name="connsiteY2" fmla="*/ 10000 h 10000"/>
                  <a:gd name="connsiteX3" fmla="*/ 9924 w 9978"/>
                  <a:gd name="connsiteY3" fmla="*/ 0 h 10000"/>
                  <a:gd name="connsiteX4" fmla="*/ 3023 w 9978"/>
                  <a:gd name="connsiteY4" fmla="*/ 35 h 10000"/>
                  <a:gd name="connsiteX0" fmla="*/ 3030 w 9946"/>
                  <a:gd name="connsiteY0" fmla="*/ 35 h 10000"/>
                  <a:gd name="connsiteX1" fmla="*/ 0 w 9946"/>
                  <a:gd name="connsiteY1" fmla="*/ 10000 h 10000"/>
                  <a:gd name="connsiteX2" fmla="*/ 9946 w 9946"/>
                  <a:gd name="connsiteY2" fmla="*/ 10000 h 10000"/>
                  <a:gd name="connsiteX3" fmla="*/ 9946 w 9946"/>
                  <a:gd name="connsiteY3" fmla="*/ 0 h 10000"/>
                  <a:gd name="connsiteX4" fmla="*/ 3030 w 9946"/>
                  <a:gd name="connsiteY4" fmla="*/ 35 h 10000"/>
                  <a:gd name="connsiteX0" fmla="*/ 3046 w 10012"/>
                  <a:gd name="connsiteY0" fmla="*/ 35 h 10000"/>
                  <a:gd name="connsiteX1" fmla="*/ 0 w 10012"/>
                  <a:gd name="connsiteY1" fmla="*/ 10000 h 10000"/>
                  <a:gd name="connsiteX2" fmla="*/ 10000 w 10012"/>
                  <a:gd name="connsiteY2" fmla="*/ 10000 h 10000"/>
                  <a:gd name="connsiteX3" fmla="*/ 10000 w 10012"/>
                  <a:gd name="connsiteY3" fmla="*/ 0 h 10000"/>
                  <a:gd name="connsiteX4" fmla="*/ 3046 w 10012"/>
                  <a:gd name="connsiteY4" fmla="*/ 35 h 10000"/>
                  <a:gd name="connsiteX0" fmla="*/ 2766 w 10005"/>
                  <a:gd name="connsiteY0" fmla="*/ 0 h 10014"/>
                  <a:gd name="connsiteX1" fmla="*/ 0 w 10005"/>
                  <a:gd name="connsiteY1" fmla="*/ 10014 h 10014"/>
                  <a:gd name="connsiteX2" fmla="*/ 10000 w 10005"/>
                  <a:gd name="connsiteY2" fmla="*/ 10014 h 10014"/>
                  <a:gd name="connsiteX3" fmla="*/ 10000 w 10005"/>
                  <a:gd name="connsiteY3" fmla="*/ 14 h 10014"/>
                  <a:gd name="connsiteX4" fmla="*/ 2766 w 10005"/>
                  <a:gd name="connsiteY4" fmla="*/ 0 h 10014"/>
                  <a:gd name="connsiteX0" fmla="*/ 2728 w 10005"/>
                  <a:gd name="connsiteY0" fmla="*/ 0 h 10014"/>
                  <a:gd name="connsiteX1" fmla="*/ 0 w 10005"/>
                  <a:gd name="connsiteY1" fmla="*/ 10014 h 10014"/>
                  <a:gd name="connsiteX2" fmla="*/ 10000 w 10005"/>
                  <a:gd name="connsiteY2" fmla="*/ 10014 h 10014"/>
                  <a:gd name="connsiteX3" fmla="*/ 10000 w 10005"/>
                  <a:gd name="connsiteY3" fmla="*/ 14 h 10014"/>
                  <a:gd name="connsiteX4" fmla="*/ 2728 w 10005"/>
                  <a:gd name="connsiteY4" fmla="*/ 0 h 10014"/>
                  <a:gd name="connsiteX0" fmla="*/ 2771 w 10005"/>
                  <a:gd name="connsiteY0" fmla="*/ 0 h 10014"/>
                  <a:gd name="connsiteX1" fmla="*/ 0 w 10005"/>
                  <a:gd name="connsiteY1" fmla="*/ 10014 h 10014"/>
                  <a:gd name="connsiteX2" fmla="*/ 10000 w 10005"/>
                  <a:gd name="connsiteY2" fmla="*/ 10014 h 10014"/>
                  <a:gd name="connsiteX3" fmla="*/ 10000 w 10005"/>
                  <a:gd name="connsiteY3" fmla="*/ 14 h 10014"/>
                  <a:gd name="connsiteX4" fmla="*/ 2771 w 10005"/>
                  <a:gd name="connsiteY4" fmla="*/ 0 h 10014"/>
                  <a:gd name="connsiteX0" fmla="*/ 2771 w 10005"/>
                  <a:gd name="connsiteY0" fmla="*/ 0 h 10014"/>
                  <a:gd name="connsiteX1" fmla="*/ 0 w 10005"/>
                  <a:gd name="connsiteY1" fmla="*/ 10014 h 10014"/>
                  <a:gd name="connsiteX2" fmla="*/ 10000 w 10005"/>
                  <a:gd name="connsiteY2" fmla="*/ 10014 h 10014"/>
                  <a:gd name="connsiteX3" fmla="*/ 10000 w 10005"/>
                  <a:gd name="connsiteY3" fmla="*/ 32 h 10014"/>
                  <a:gd name="connsiteX4" fmla="*/ 2771 w 10005"/>
                  <a:gd name="connsiteY4" fmla="*/ 0 h 10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5" h="10014">
                    <a:moveTo>
                      <a:pt x="2771" y="0"/>
                    </a:moveTo>
                    <a:lnTo>
                      <a:pt x="0" y="10014"/>
                    </a:lnTo>
                    <a:lnTo>
                      <a:pt x="10000" y="10014"/>
                    </a:lnTo>
                    <a:cubicBezTo>
                      <a:pt x="10000" y="5569"/>
                      <a:pt x="10012" y="3021"/>
                      <a:pt x="10000" y="32"/>
                    </a:cubicBezTo>
                    <a:lnTo>
                      <a:pt x="2771" y="0"/>
                    </a:lnTo>
                    <a:close/>
                  </a:path>
                </a:pathLst>
              </a:custGeom>
              <a:solidFill>
                <a:srgbClr val="E1E1E1"/>
              </a:solidFill>
              <a:ln w="9525">
                <a:noFill/>
                <a:round/>
                <a:headEnd/>
                <a:tailEnd/>
              </a:ln>
            </p:spPr>
            <p:txBody>
              <a:bodyPr vert="horz" wrap="square" lIns="91440" tIns="45720" rIns="91440" bIns="45720" numCol="1" anchor="t" anchorCtr="0" compatLnSpc="1">
                <a:prstTxWarp prst="textNoShape">
                  <a:avLst/>
                </a:prstTxWarp>
              </a:bodyPr>
              <a:lstStyle/>
              <a:p>
                <a:endParaRPr lang="pl-PL"/>
              </a:p>
            </p:txBody>
          </p:sp>
          <p:grpSp>
            <p:nvGrpSpPr>
              <p:cNvPr id="27" name="Grupa 26">
                <a:extLst>
                  <a:ext uri="{FF2B5EF4-FFF2-40B4-BE49-F238E27FC236}">
                    <a16:creationId xmlns:a16="http://schemas.microsoft.com/office/drawing/2014/main" id="{09432477-5514-424C-B001-E3FB2EBFE638}"/>
                  </a:ext>
                </a:extLst>
              </p:cNvPr>
              <p:cNvGrpSpPr/>
              <p:nvPr/>
            </p:nvGrpSpPr>
            <p:grpSpPr>
              <a:xfrm>
                <a:off x="5185445" y="2079975"/>
                <a:ext cx="3365108" cy="450686"/>
                <a:chOff x="5236806" y="1541288"/>
                <a:chExt cx="3581624" cy="485355"/>
              </a:xfrm>
            </p:grpSpPr>
            <p:sp>
              <p:nvSpPr>
                <p:cNvPr id="28" name="pole tekstowe 27">
                  <a:extLst>
                    <a:ext uri="{FF2B5EF4-FFF2-40B4-BE49-F238E27FC236}">
                      <a16:creationId xmlns:a16="http://schemas.microsoft.com/office/drawing/2014/main" id="{DB8F571F-A8B2-4DE9-A349-097016D73A5F}"/>
                    </a:ext>
                  </a:extLst>
                </p:cNvPr>
                <p:cNvSpPr txBox="1"/>
                <p:nvPr/>
              </p:nvSpPr>
              <p:spPr>
                <a:xfrm>
                  <a:off x="5417117" y="1541288"/>
                  <a:ext cx="2909691" cy="298307"/>
                </a:xfrm>
                <a:prstGeom prst="rect">
                  <a:avLst/>
                </a:prstGeom>
                <a:noFill/>
              </p:spPr>
              <p:txBody>
                <a:bodyPr wrap="square" rtlCol="0">
                  <a:spAutoFit/>
                </a:bodyPr>
                <a:lstStyle/>
                <a:p>
                  <a:r>
                    <a:rPr lang="pl-PL" sz="1200" dirty="0">
                      <a:solidFill>
                        <a:srgbClr val="00519E"/>
                      </a:solidFill>
                      <a:latin typeface="Segoe UI Light" panose="020B0502040204020203" pitchFamily="34" charset="0"/>
                      <a:cs typeface="Segoe UI Light" panose="020B0502040204020203" pitchFamily="34" charset="0"/>
                    </a:rPr>
                    <a:t>modern </a:t>
                  </a:r>
                  <a:r>
                    <a:rPr lang="pl-PL" sz="1200" dirty="0" err="1">
                      <a:solidFill>
                        <a:srgbClr val="00519E"/>
                      </a:solidFill>
                      <a:latin typeface="Segoe UI Light" panose="020B0502040204020203" pitchFamily="34" charset="0"/>
                      <a:cs typeface="Segoe UI Light" panose="020B0502040204020203" pitchFamily="34" charset="0"/>
                    </a:rPr>
                    <a:t>research</a:t>
                  </a:r>
                  <a:r>
                    <a:rPr lang="pl-PL" sz="1200" dirty="0">
                      <a:solidFill>
                        <a:srgbClr val="00519E"/>
                      </a:solidFill>
                      <a:latin typeface="Segoe UI Light" panose="020B0502040204020203" pitchFamily="34" charset="0"/>
                      <a:cs typeface="Segoe UI Light" panose="020B0502040204020203" pitchFamily="34" charset="0"/>
                    </a:rPr>
                    <a:t> </a:t>
                  </a:r>
                  <a:r>
                    <a:rPr lang="pl-PL" sz="1200" dirty="0" err="1">
                      <a:solidFill>
                        <a:srgbClr val="00519E"/>
                      </a:solidFill>
                      <a:latin typeface="Segoe UI Light" panose="020B0502040204020203" pitchFamily="34" charset="0"/>
                      <a:cs typeface="Segoe UI Light" panose="020B0502040204020203" pitchFamily="34" charset="0"/>
                    </a:rPr>
                    <a:t>centers</a:t>
                  </a:r>
                  <a:endParaRPr lang="pl-PL" sz="1200" dirty="0">
                    <a:solidFill>
                      <a:srgbClr val="00519E"/>
                    </a:solidFill>
                    <a:latin typeface="Segoe UI Light" panose="020B0502040204020203" pitchFamily="34" charset="0"/>
                    <a:cs typeface="Segoe UI Light" panose="020B0502040204020203" pitchFamily="34" charset="0"/>
                  </a:endParaRPr>
                </a:p>
              </p:txBody>
            </p:sp>
            <p:grpSp>
              <p:nvGrpSpPr>
                <p:cNvPr id="29" name="Grupa 28">
                  <a:extLst>
                    <a:ext uri="{FF2B5EF4-FFF2-40B4-BE49-F238E27FC236}">
                      <a16:creationId xmlns:a16="http://schemas.microsoft.com/office/drawing/2014/main" id="{1E1F4936-951F-40DD-9A23-45288EEE1086}"/>
                    </a:ext>
                  </a:extLst>
                </p:cNvPr>
                <p:cNvGrpSpPr/>
                <p:nvPr/>
              </p:nvGrpSpPr>
              <p:grpSpPr>
                <a:xfrm>
                  <a:off x="5236806" y="1682155"/>
                  <a:ext cx="3581624" cy="344488"/>
                  <a:chOff x="5236806" y="1707976"/>
                  <a:chExt cx="3581624" cy="344488"/>
                </a:xfrm>
              </p:grpSpPr>
              <p:cxnSp>
                <p:nvCxnSpPr>
                  <p:cNvPr id="30" name="Łącznik prosty 29">
                    <a:extLst>
                      <a:ext uri="{FF2B5EF4-FFF2-40B4-BE49-F238E27FC236}">
                        <a16:creationId xmlns:a16="http://schemas.microsoft.com/office/drawing/2014/main" id="{8050E91C-CE05-4D52-993A-DD00E1731149}"/>
                      </a:ext>
                    </a:extLst>
                  </p:cNvPr>
                  <p:cNvCxnSpPr>
                    <a:cxnSpLocks/>
                  </p:cNvCxnSpPr>
                  <p:nvPr/>
                </p:nvCxnSpPr>
                <p:spPr>
                  <a:xfrm>
                    <a:off x="5236806" y="1872879"/>
                    <a:ext cx="3542854" cy="6262"/>
                  </a:xfrm>
                  <a:prstGeom prst="line">
                    <a:avLst/>
                  </a:prstGeom>
                  <a:ln w="9525">
                    <a:solidFill>
                      <a:srgbClr val="022F5D"/>
                    </a:solidFill>
                    <a:prstDash val="sysDash"/>
                    <a:headEnd type="oval"/>
                  </a:ln>
                </p:spPr>
                <p:style>
                  <a:lnRef idx="1">
                    <a:schemeClr val="accent1"/>
                  </a:lnRef>
                  <a:fillRef idx="0">
                    <a:schemeClr val="accent1"/>
                  </a:fillRef>
                  <a:effectRef idx="0">
                    <a:schemeClr val="accent1"/>
                  </a:effectRef>
                  <a:fontRef idx="minor">
                    <a:schemeClr val="tx1"/>
                  </a:fontRef>
                </p:style>
              </p:cxnSp>
              <p:pic>
                <p:nvPicPr>
                  <p:cNvPr id="31" name="Picture 19" descr="D:\--- PREZENTACJA ---\slajdy\01\05.emf">
                    <a:extLst>
                      <a:ext uri="{FF2B5EF4-FFF2-40B4-BE49-F238E27FC236}">
                        <a16:creationId xmlns:a16="http://schemas.microsoft.com/office/drawing/2014/main" id="{2A4F4538-C6D6-40C8-AD5F-665AE1D2B664}"/>
                      </a:ext>
                    </a:extLst>
                  </p:cNvPr>
                  <p:cNvPicPr>
                    <a:picLocks noChangeAspect="1" noChangeArrowheads="1"/>
                  </p:cNvPicPr>
                  <p:nvPr/>
                </p:nvPicPr>
                <p:blipFill>
                  <a:blip r:embed="rId11" cstate="print"/>
                  <a:srcRect/>
                  <a:stretch>
                    <a:fillRect/>
                  </a:stretch>
                </p:blipFill>
                <p:spPr bwMode="auto">
                  <a:xfrm>
                    <a:off x="8473942" y="1707976"/>
                    <a:ext cx="344488" cy="344488"/>
                  </a:xfrm>
                  <a:prstGeom prst="rect">
                    <a:avLst/>
                  </a:prstGeom>
                  <a:noFill/>
                </p:spPr>
              </p:pic>
            </p:grpSp>
          </p:grpSp>
          <p:pic>
            <p:nvPicPr>
              <p:cNvPr id="52" name="Picture 30" descr="D:\--- PREZENTACJA ---\slajdy\01\logo1.emf">
                <a:extLst>
                  <a:ext uri="{FF2B5EF4-FFF2-40B4-BE49-F238E27FC236}">
                    <a16:creationId xmlns:a16="http://schemas.microsoft.com/office/drawing/2014/main" id="{6D01B3D8-F324-4574-98C2-41FCE38C0D98}"/>
                  </a:ext>
                </a:extLst>
              </p:cNvPr>
              <p:cNvPicPr>
                <a:picLocks noChangeAspect="1" noChangeArrowheads="1"/>
              </p:cNvPicPr>
              <p:nvPr/>
            </p:nvPicPr>
            <p:blipFill>
              <a:blip r:embed="rId12" cstate="print"/>
              <a:srcRect/>
              <a:stretch>
                <a:fillRect/>
              </a:stretch>
            </p:blipFill>
            <p:spPr bwMode="auto">
              <a:xfrm>
                <a:off x="6013152" y="3673297"/>
                <a:ext cx="1243503" cy="292382"/>
              </a:xfrm>
              <a:prstGeom prst="rect">
                <a:avLst/>
              </a:prstGeom>
              <a:noFill/>
            </p:spPr>
          </p:pic>
          <p:pic>
            <p:nvPicPr>
              <p:cNvPr id="53" name="Picture 31" descr="D:\--- PREZENTACJA ---\slajdy\01\logo4.png">
                <a:extLst>
                  <a:ext uri="{FF2B5EF4-FFF2-40B4-BE49-F238E27FC236}">
                    <a16:creationId xmlns:a16="http://schemas.microsoft.com/office/drawing/2014/main" id="{B0D999E8-6902-4161-8952-DCD6CBF92955}"/>
                  </a:ext>
                </a:extLst>
              </p:cNvPr>
              <p:cNvPicPr>
                <a:picLocks noChangeAspect="1" noChangeArrowheads="1"/>
              </p:cNvPicPr>
              <p:nvPr/>
            </p:nvPicPr>
            <p:blipFill>
              <a:blip r:embed="rId13" cstate="print"/>
              <a:srcRect/>
              <a:stretch>
                <a:fillRect/>
              </a:stretch>
            </p:blipFill>
            <p:spPr bwMode="auto">
              <a:xfrm>
                <a:off x="4874645" y="3176183"/>
                <a:ext cx="1934143" cy="397255"/>
              </a:xfrm>
              <a:prstGeom prst="rect">
                <a:avLst/>
              </a:prstGeom>
              <a:noFill/>
            </p:spPr>
          </p:pic>
          <p:pic>
            <p:nvPicPr>
              <p:cNvPr id="54" name="Obraz 53">
                <a:extLst>
                  <a:ext uri="{FF2B5EF4-FFF2-40B4-BE49-F238E27FC236}">
                    <a16:creationId xmlns:a16="http://schemas.microsoft.com/office/drawing/2014/main" id="{60FDB1FA-15C7-4BB1-8528-EF5639D99D6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433382" y="3896742"/>
                <a:ext cx="555673" cy="555692"/>
              </a:xfrm>
              <a:prstGeom prst="rect">
                <a:avLst/>
              </a:prstGeom>
            </p:spPr>
          </p:pic>
          <p:pic>
            <p:nvPicPr>
              <p:cNvPr id="55" name="Picture 29" descr="D:\--- PREZENTACJA ---\slajdy\01\logo2.png">
                <a:extLst>
                  <a:ext uri="{FF2B5EF4-FFF2-40B4-BE49-F238E27FC236}">
                    <a16:creationId xmlns:a16="http://schemas.microsoft.com/office/drawing/2014/main" id="{30BA7133-11C4-4FFE-AB12-B6D0758059D6}"/>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5189205" y="3877659"/>
                <a:ext cx="800705" cy="644695"/>
              </a:xfrm>
              <a:prstGeom prst="rect">
                <a:avLst/>
              </a:prstGeom>
              <a:noFill/>
            </p:spPr>
          </p:pic>
          <p:pic>
            <p:nvPicPr>
              <p:cNvPr id="79" name="Obraz 78">
                <a:extLst>
                  <a:ext uri="{FF2B5EF4-FFF2-40B4-BE49-F238E27FC236}">
                    <a16:creationId xmlns:a16="http://schemas.microsoft.com/office/drawing/2014/main" id="{288D0DF5-4E68-420F-A6E0-AED63C9F1C47}"/>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210263" y="2478800"/>
                <a:ext cx="1835996" cy="577126"/>
              </a:xfrm>
              <a:prstGeom prst="rect">
                <a:avLst/>
              </a:prstGeom>
            </p:spPr>
          </p:pic>
          <p:pic>
            <p:nvPicPr>
              <p:cNvPr id="86" name="Obraz 85">
                <a:extLst>
                  <a:ext uri="{FF2B5EF4-FFF2-40B4-BE49-F238E27FC236}">
                    <a16:creationId xmlns:a16="http://schemas.microsoft.com/office/drawing/2014/main" id="{3EE07191-2BF1-48DF-B922-F8A25A8C698E}"/>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407761" y="2550150"/>
                <a:ext cx="763027" cy="1023288"/>
              </a:xfrm>
              <a:prstGeom prst="rect">
                <a:avLst/>
              </a:prstGeom>
            </p:spPr>
          </p:pic>
        </p:grpSp>
        <p:pic>
          <p:nvPicPr>
            <p:cNvPr id="3" name="Obraz 2" descr="Obraz zawierający tekst, Czcionka, Grafika, projekt graficzny&#10;&#10;Opis wygenerowany automatycznie">
              <a:extLst>
                <a:ext uri="{FF2B5EF4-FFF2-40B4-BE49-F238E27FC236}">
                  <a16:creationId xmlns:a16="http://schemas.microsoft.com/office/drawing/2014/main" id="{A0516207-7579-5F8E-520D-B443C4CD110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493462" y="3949214"/>
              <a:ext cx="1916987" cy="725535"/>
            </a:xfrm>
            <a:prstGeom prst="rect">
              <a:avLst/>
            </a:prstGeom>
          </p:spPr>
        </p:pic>
      </p:grpSp>
    </p:spTree>
    <p:extLst>
      <p:ext uri="{BB962C8B-B14F-4D97-AF65-F5344CB8AC3E}">
        <p14:creationId xmlns:p14="http://schemas.microsoft.com/office/powerpoint/2010/main" val="169844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300" fill="hold"/>
                                        <p:tgtEl>
                                          <p:spTgt spid="64"/>
                                        </p:tgtEl>
                                        <p:attrNameLst>
                                          <p:attrName>ppt_x</p:attrName>
                                        </p:attrNameLst>
                                      </p:cBhvr>
                                      <p:tavLst>
                                        <p:tav tm="0">
                                          <p:val>
                                            <p:strVal val="#ppt_x"/>
                                          </p:val>
                                        </p:tav>
                                        <p:tav tm="100000">
                                          <p:val>
                                            <p:strVal val="#ppt_x"/>
                                          </p:val>
                                        </p:tav>
                                      </p:tavLst>
                                    </p:anim>
                                    <p:anim calcmode="lin" valueType="num">
                                      <p:cBhvr additive="base">
                                        <p:cTn id="8" dur="300" fill="hold"/>
                                        <p:tgtEl>
                                          <p:spTgt spid="64"/>
                                        </p:tgtEl>
                                        <p:attrNameLst>
                                          <p:attrName>ppt_y</p:attrName>
                                        </p:attrNameLst>
                                      </p:cBhvr>
                                      <p:tavLst>
                                        <p:tav tm="0">
                                          <p:val>
                                            <p:strVal val="1+#ppt_h/2"/>
                                          </p:val>
                                        </p:tav>
                                        <p:tav tm="100000">
                                          <p:val>
                                            <p:strVal val="#ppt_y"/>
                                          </p:val>
                                        </p:tav>
                                      </p:tavLst>
                                    </p:anim>
                                  </p:childTnLst>
                                </p:cTn>
                              </p:par>
                            </p:childTnLst>
                          </p:cTn>
                        </p:par>
                        <p:par>
                          <p:cTn id="9" fill="hold">
                            <p:stCondLst>
                              <p:cond delay="300"/>
                            </p:stCondLst>
                            <p:childTnLst>
                              <p:par>
                                <p:cTn id="10" presetID="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300" fill="hold"/>
                                        <p:tgtEl>
                                          <p:spTgt spid="37"/>
                                        </p:tgtEl>
                                        <p:attrNameLst>
                                          <p:attrName>ppt_x</p:attrName>
                                        </p:attrNameLst>
                                      </p:cBhvr>
                                      <p:tavLst>
                                        <p:tav tm="0">
                                          <p:val>
                                            <p:strVal val="#ppt_x"/>
                                          </p:val>
                                        </p:tav>
                                        <p:tav tm="100000">
                                          <p:val>
                                            <p:strVal val="#ppt_x"/>
                                          </p:val>
                                        </p:tav>
                                      </p:tavLst>
                                    </p:anim>
                                    <p:anim calcmode="lin" valueType="num">
                                      <p:cBhvr additive="base">
                                        <p:cTn id="13" dur="300" fill="hold"/>
                                        <p:tgtEl>
                                          <p:spTgt spid="37"/>
                                        </p:tgtEl>
                                        <p:attrNameLst>
                                          <p:attrName>ppt_y</p:attrName>
                                        </p:attrNameLst>
                                      </p:cBhvr>
                                      <p:tavLst>
                                        <p:tav tm="0">
                                          <p:val>
                                            <p:strVal val="1+#ppt_h/2"/>
                                          </p:val>
                                        </p:tav>
                                        <p:tav tm="100000">
                                          <p:val>
                                            <p:strVal val="#ppt_y"/>
                                          </p:val>
                                        </p:tav>
                                      </p:tavLst>
                                    </p:anim>
                                  </p:childTnLst>
                                </p:cTn>
                              </p:par>
                            </p:childTnLst>
                          </p:cTn>
                        </p:par>
                        <p:par>
                          <p:cTn id="14" fill="hold">
                            <p:stCondLst>
                              <p:cond delay="600"/>
                            </p:stCondLst>
                            <p:childTnLst>
                              <p:par>
                                <p:cTn id="15" presetID="2" presetClass="entr" presetSubtype="4"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300" fill="hold"/>
                                        <p:tgtEl>
                                          <p:spTgt spid="43"/>
                                        </p:tgtEl>
                                        <p:attrNameLst>
                                          <p:attrName>ppt_x</p:attrName>
                                        </p:attrNameLst>
                                      </p:cBhvr>
                                      <p:tavLst>
                                        <p:tav tm="0">
                                          <p:val>
                                            <p:strVal val="#ppt_x"/>
                                          </p:val>
                                        </p:tav>
                                        <p:tav tm="100000">
                                          <p:val>
                                            <p:strVal val="#ppt_x"/>
                                          </p:val>
                                        </p:tav>
                                      </p:tavLst>
                                    </p:anim>
                                    <p:anim calcmode="lin" valueType="num">
                                      <p:cBhvr additive="base">
                                        <p:cTn id="18" dur="300" fill="hold"/>
                                        <p:tgtEl>
                                          <p:spTgt spid="43"/>
                                        </p:tgtEl>
                                        <p:attrNameLst>
                                          <p:attrName>ppt_y</p:attrName>
                                        </p:attrNameLst>
                                      </p:cBhvr>
                                      <p:tavLst>
                                        <p:tav tm="0">
                                          <p:val>
                                            <p:strVal val="1+#ppt_h/2"/>
                                          </p:val>
                                        </p:tav>
                                        <p:tav tm="100000">
                                          <p:val>
                                            <p:strVal val="#ppt_y"/>
                                          </p:val>
                                        </p:tav>
                                      </p:tavLst>
                                    </p:anim>
                                  </p:childTnLst>
                                </p:cTn>
                              </p:par>
                            </p:childTnLst>
                          </p:cTn>
                        </p:par>
                        <p:par>
                          <p:cTn id="19" fill="hold">
                            <p:stCondLst>
                              <p:cond delay="900"/>
                            </p:stCondLst>
                            <p:childTnLst>
                              <p:par>
                                <p:cTn id="20" presetID="2" presetClass="entr" presetSubtype="4" fill="hold" nodeType="after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300" fill="hold"/>
                                        <p:tgtEl>
                                          <p:spTgt spid="32"/>
                                        </p:tgtEl>
                                        <p:attrNameLst>
                                          <p:attrName>ppt_x</p:attrName>
                                        </p:attrNameLst>
                                      </p:cBhvr>
                                      <p:tavLst>
                                        <p:tav tm="0">
                                          <p:val>
                                            <p:strVal val="#ppt_x"/>
                                          </p:val>
                                        </p:tav>
                                        <p:tav tm="100000">
                                          <p:val>
                                            <p:strVal val="#ppt_x"/>
                                          </p:val>
                                        </p:tav>
                                      </p:tavLst>
                                    </p:anim>
                                    <p:anim calcmode="lin" valueType="num">
                                      <p:cBhvr additive="base">
                                        <p:cTn id="23" dur="300" fill="hold"/>
                                        <p:tgtEl>
                                          <p:spTgt spid="32"/>
                                        </p:tgtEl>
                                        <p:attrNameLst>
                                          <p:attrName>ppt_y</p:attrName>
                                        </p:attrNameLst>
                                      </p:cBhvr>
                                      <p:tavLst>
                                        <p:tav tm="0">
                                          <p:val>
                                            <p:strVal val="1+#ppt_h/2"/>
                                          </p:val>
                                        </p:tav>
                                        <p:tav tm="100000">
                                          <p:val>
                                            <p:strVal val="#ppt_y"/>
                                          </p:val>
                                        </p:tav>
                                      </p:tavLst>
                                    </p:anim>
                                  </p:childTnLst>
                                </p:cTn>
                              </p:par>
                            </p:childTnLst>
                          </p:cTn>
                        </p:par>
                        <p:par>
                          <p:cTn id="24" fill="hold">
                            <p:stCondLst>
                              <p:cond delay="1200"/>
                            </p:stCondLst>
                            <p:childTnLst>
                              <p:par>
                                <p:cTn id="25" presetID="2" presetClass="entr" presetSubtype="4"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300" fill="hold"/>
                                        <p:tgtEl>
                                          <p:spTgt spid="4"/>
                                        </p:tgtEl>
                                        <p:attrNameLst>
                                          <p:attrName>ppt_x</p:attrName>
                                        </p:attrNameLst>
                                      </p:cBhvr>
                                      <p:tavLst>
                                        <p:tav tm="0">
                                          <p:val>
                                            <p:strVal val="#ppt_x"/>
                                          </p:val>
                                        </p:tav>
                                        <p:tav tm="100000">
                                          <p:val>
                                            <p:strVal val="#ppt_x"/>
                                          </p:val>
                                        </p:tav>
                                      </p:tavLst>
                                    </p:anim>
                                    <p:anim calcmode="lin" valueType="num">
                                      <p:cBhvr additive="base">
                                        <p:cTn id="28" dur="300" fill="hold"/>
                                        <p:tgtEl>
                                          <p:spTgt spid="4"/>
                                        </p:tgtEl>
                                        <p:attrNameLst>
                                          <p:attrName>ppt_y</p:attrName>
                                        </p:attrNameLst>
                                      </p:cBhvr>
                                      <p:tavLst>
                                        <p:tav tm="0">
                                          <p:val>
                                            <p:strVal val="1+#ppt_h/2"/>
                                          </p:val>
                                        </p:tav>
                                        <p:tav tm="100000">
                                          <p:val>
                                            <p:strVal val="#ppt_y"/>
                                          </p:val>
                                        </p:tav>
                                      </p:tavLst>
                                    </p:anim>
                                  </p:childTnLst>
                                </p:cTn>
                              </p:par>
                            </p:childTnLst>
                          </p:cTn>
                        </p:par>
                        <p:par>
                          <p:cTn id="29" fill="hold">
                            <p:stCondLst>
                              <p:cond delay="1500"/>
                            </p:stCondLst>
                            <p:childTnLst>
                              <p:par>
                                <p:cTn id="30" presetID="2" presetClass="entr" presetSubtype="4" fill="hold" nodeType="afterEffect">
                                  <p:stCondLst>
                                    <p:cond delay="0"/>
                                  </p:stCondLst>
                                  <p:childTnLst>
                                    <p:set>
                                      <p:cBhvr>
                                        <p:cTn id="31" dur="1" fill="hold">
                                          <p:stCondLst>
                                            <p:cond delay="0"/>
                                          </p:stCondLst>
                                        </p:cTn>
                                        <p:tgtEl>
                                          <p:spTgt spid="66"/>
                                        </p:tgtEl>
                                        <p:attrNameLst>
                                          <p:attrName>style.visibility</p:attrName>
                                        </p:attrNameLst>
                                      </p:cBhvr>
                                      <p:to>
                                        <p:strVal val="visible"/>
                                      </p:to>
                                    </p:set>
                                    <p:anim calcmode="lin" valueType="num">
                                      <p:cBhvr additive="base">
                                        <p:cTn id="32" dur="300" fill="hold"/>
                                        <p:tgtEl>
                                          <p:spTgt spid="66"/>
                                        </p:tgtEl>
                                        <p:attrNameLst>
                                          <p:attrName>ppt_x</p:attrName>
                                        </p:attrNameLst>
                                      </p:cBhvr>
                                      <p:tavLst>
                                        <p:tav tm="0">
                                          <p:val>
                                            <p:strVal val="#ppt_x"/>
                                          </p:val>
                                        </p:tav>
                                        <p:tav tm="100000">
                                          <p:val>
                                            <p:strVal val="#ppt_x"/>
                                          </p:val>
                                        </p:tav>
                                      </p:tavLst>
                                    </p:anim>
                                    <p:anim calcmode="lin" valueType="num">
                                      <p:cBhvr additive="base">
                                        <p:cTn id="33" dur="3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Obraz zawierający budynek, Hacjenda, na wolnym powietrzu, dziedziniec&#10;&#10;Opis wygenerowany automatycznie">
            <a:extLst>
              <a:ext uri="{FF2B5EF4-FFF2-40B4-BE49-F238E27FC236}">
                <a16:creationId xmlns:a16="http://schemas.microsoft.com/office/drawing/2014/main" id="{A7ECEF57-3E95-C610-944A-FA6CFCE3A406}"/>
              </a:ext>
            </a:extLst>
          </p:cNvPr>
          <p:cNvPicPr>
            <a:picLocks noChangeAspect="1"/>
          </p:cNvPicPr>
          <p:nvPr/>
        </p:nvPicPr>
        <p:blipFill rotWithShape="1">
          <a:blip r:embed="rId2">
            <a:extLst>
              <a:ext uri="{28A0092B-C50C-407E-A947-70E740481C1C}">
                <a14:useLocalDpi xmlns:a14="http://schemas.microsoft.com/office/drawing/2010/main" val="0"/>
              </a:ext>
            </a:extLst>
          </a:blip>
          <a:srcRect l="25009" r="-1"/>
          <a:stretch/>
        </p:blipFill>
        <p:spPr>
          <a:xfrm>
            <a:off x="0" y="0"/>
            <a:ext cx="9143999" cy="6858000"/>
          </a:xfrm>
          <a:prstGeom prst="rect">
            <a:avLst/>
          </a:prstGeom>
        </p:spPr>
      </p:pic>
      <p:sp>
        <p:nvSpPr>
          <p:cNvPr id="59" name="Tytuł 1">
            <a:extLst>
              <a:ext uri="{FF2B5EF4-FFF2-40B4-BE49-F238E27FC236}">
                <a16:creationId xmlns:a16="http://schemas.microsoft.com/office/drawing/2014/main" id="{1FD73317-044A-43D7-A309-6B593D049442}"/>
              </a:ext>
            </a:extLst>
          </p:cNvPr>
          <p:cNvSpPr txBox="1">
            <a:spLocks/>
          </p:cNvSpPr>
          <p:nvPr/>
        </p:nvSpPr>
        <p:spPr>
          <a:xfrm>
            <a:off x="539749" y="345531"/>
            <a:ext cx="8064501" cy="417187"/>
          </a:xfrm>
          <a:prstGeom prst="rect">
            <a:avLst/>
          </a:prstGeom>
        </p:spPr>
        <p:txBody>
          <a:bodyPr lIns="0">
            <a:noAutofit/>
          </a:bodyPr>
          <a:lstStyle>
            <a:lvl1pPr algn="l" defTabSz="914377" rtl="0" eaLnBrk="1" latinLnBrk="0" hangingPunct="1">
              <a:lnSpc>
                <a:spcPct val="90000"/>
              </a:lnSpc>
              <a:spcBef>
                <a:spcPct val="0"/>
              </a:spcBef>
              <a:buNone/>
              <a:defRPr sz="2400" kern="1200">
                <a:solidFill>
                  <a:schemeClr val="tx2"/>
                </a:solidFill>
                <a:latin typeface="+mj-lt"/>
                <a:ea typeface="+mj-ea"/>
                <a:cs typeface="+mj-cs"/>
              </a:defRPr>
            </a:lvl1pPr>
          </a:lstStyle>
          <a:p>
            <a:r>
              <a:rPr lang="pl-PL" sz="2200" dirty="0" err="1">
                <a:solidFill>
                  <a:schemeClr val="bg1"/>
                </a:solidFill>
                <a:latin typeface="Segoe UI Light" panose="020B0502040204020203" pitchFamily="34" charset="0"/>
                <a:cs typeface="Segoe UI Light" panose="020B0502040204020203" pitchFamily="34" charset="0"/>
              </a:rPr>
              <a:t>Jagiellonian</a:t>
            </a:r>
            <a:r>
              <a:rPr lang="pl-PL" sz="2200" dirty="0">
                <a:solidFill>
                  <a:schemeClr val="bg1"/>
                </a:solidFill>
                <a:latin typeface="Segoe UI Light" panose="020B0502040204020203" pitchFamily="34" charset="0"/>
                <a:cs typeface="Segoe UI Light" panose="020B0502040204020203" pitchFamily="34" charset="0"/>
              </a:rPr>
              <a:t> University </a:t>
            </a:r>
            <a:r>
              <a:rPr lang="pl-PL" sz="2200" dirty="0" err="1">
                <a:solidFill>
                  <a:schemeClr val="bg1"/>
                </a:solidFill>
                <a:latin typeface="Segoe UI Light" panose="020B0502040204020203" pitchFamily="34" charset="0"/>
                <a:cs typeface="Segoe UI Light" panose="020B0502040204020203" pitchFamily="34" charset="0"/>
              </a:rPr>
              <a:t>Medical</a:t>
            </a:r>
            <a:r>
              <a:rPr lang="pl-PL" sz="2200" dirty="0">
                <a:solidFill>
                  <a:schemeClr val="bg1"/>
                </a:solidFill>
                <a:latin typeface="Segoe UI Light" panose="020B0502040204020203" pitchFamily="34" charset="0"/>
                <a:cs typeface="Segoe UI Light" panose="020B0502040204020203" pitchFamily="34" charset="0"/>
              </a:rPr>
              <a:t> College</a:t>
            </a:r>
          </a:p>
        </p:txBody>
      </p:sp>
      <p:cxnSp>
        <p:nvCxnSpPr>
          <p:cNvPr id="60" name="Łącznik prosty 59">
            <a:extLst>
              <a:ext uri="{FF2B5EF4-FFF2-40B4-BE49-F238E27FC236}">
                <a16:creationId xmlns:a16="http://schemas.microsoft.com/office/drawing/2014/main" id="{10CC45F7-A92D-4BB6-9F57-336C02AC5910}"/>
              </a:ext>
            </a:extLst>
          </p:cNvPr>
          <p:cNvCxnSpPr>
            <a:cxnSpLocks/>
          </p:cNvCxnSpPr>
          <p:nvPr/>
        </p:nvCxnSpPr>
        <p:spPr>
          <a:xfrm>
            <a:off x="539749" y="800100"/>
            <a:ext cx="806450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1689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Prostokąt 64">
            <a:extLst>
              <a:ext uri="{FF2B5EF4-FFF2-40B4-BE49-F238E27FC236}">
                <a16:creationId xmlns:a16="http://schemas.microsoft.com/office/drawing/2014/main" id="{5516FA3B-537F-4BA7-964C-8F45F98AF80F}"/>
              </a:ext>
            </a:extLst>
          </p:cNvPr>
          <p:cNvSpPr/>
          <p:nvPr/>
        </p:nvSpPr>
        <p:spPr>
          <a:xfrm>
            <a:off x="3246850" y="1052513"/>
            <a:ext cx="2183612" cy="2663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8" name="pole tekstowe 87">
            <a:extLst>
              <a:ext uri="{FF2B5EF4-FFF2-40B4-BE49-F238E27FC236}">
                <a16:creationId xmlns:a16="http://schemas.microsoft.com/office/drawing/2014/main" id="{76EFFB80-1497-426E-8C36-5C8C98F29284}"/>
              </a:ext>
            </a:extLst>
          </p:cNvPr>
          <p:cNvSpPr txBox="1"/>
          <p:nvPr/>
        </p:nvSpPr>
        <p:spPr>
          <a:xfrm>
            <a:off x="1770467" y="5842494"/>
            <a:ext cx="941528" cy="246221"/>
          </a:xfrm>
          <a:prstGeom prst="rect">
            <a:avLst/>
          </a:prstGeom>
          <a:noFill/>
        </p:spPr>
        <p:txBody>
          <a:bodyPr wrap="square" rtlCol="0">
            <a:spAutoFit/>
          </a:bodyPr>
          <a:lstStyle/>
          <a:p>
            <a:endParaRPr lang="pl-PL" sz="1000" b="1" dirty="0">
              <a:solidFill>
                <a:schemeClr val="bg1"/>
              </a:solidFill>
            </a:endParaRPr>
          </a:p>
        </p:txBody>
      </p:sp>
      <p:grpSp>
        <p:nvGrpSpPr>
          <p:cNvPr id="11" name="Grupa 10">
            <a:extLst>
              <a:ext uri="{FF2B5EF4-FFF2-40B4-BE49-F238E27FC236}">
                <a16:creationId xmlns:a16="http://schemas.microsoft.com/office/drawing/2014/main" id="{C2C4F094-00BE-67D3-68F9-2F5396664A74}"/>
              </a:ext>
            </a:extLst>
          </p:cNvPr>
          <p:cNvGrpSpPr/>
          <p:nvPr/>
        </p:nvGrpSpPr>
        <p:grpSpPr>
          <a:xfrm>
            <a:off x="546287" y="3608386"/>
            <a:ext cx="2694219" cy="2484439"/>
            <a:chOff x="546287" y="3608386"/>
            <a:chExt cx="2694219" cy="2484439"/>
          </a:xfrm>
        </p:grpSpPr>
        <p:pic>
          <p:nvPicPr>
            <p:cNvPr id="58" name="Picture 11" descr="D:\Dropbox\Wymiana Ewa i Daniel\CMUJ\IN\grafika\the medical colllege\fot 6-01.png">
              <a:extLst>
                <a:ext uri="{FF2B5EF4-FFF2-40B4-BE49-F238E27FC236}">
                  <a16:creationId xmlns:a16="http://schemas.microsoft.com/office/drawing/2014/main" id="{8C6EE507-896E-49BF-880A-FC73D6E6EDE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7502"/>
            <a:stretch/>
          </p:blipFill>
          <p:spPr bwMode="auto">
            <a:xfrm>
              <a:off x="546287" y="3608386"/>
              <a:ext cx="2694219" cy="2484439"/>
            </a:xfrm>
            <a:prstGeom prst="rect">
              <a:avLst/>
            </a:prstGeom>
            <a:noFill/>
          </p:spPr>
        </p:pic>
        <p:sp>
          <p:nvSpPr>
            <p:cNvPr id="61" name="pole tekstowe 60">
              <a:extLst>
                <a:ext uri="{FF2B5EF4-FFF2-40B4-BE49-F238E27FC236}">
                  <a16:creationId xmlns:a16="http://schemas.microsoft.com/office/drawing/2014/main" id="{7A77354A-42A1-49A7-A9AD-F5D20CAEF1E4}"/>
                </a:ext>
              </a:extLst>
            </p:cNvPr>
            <p:cNvSpPr txBox="1"/>
            <p:nvPr/>
          </p:nvSpPr>
          <p:spPr>
            <a:xfrm>
              <a:off x="548685" y="3660594"/>
              <a:ext cx="2641672" cy="261610"/>
            </a:xfrm>
            <a:prstGeom prst="rect">
              <a:avLst/>
            </a:prstGeom>
            <a:noFill/>
          </p:spPr>
          <p:txBody>
            <a:bodyPr wrap="square" rtlCol="0">
              <a:spAutoFit/>
            </a:bodyPr>
            <a:lstStyle/>
            <a:p>
              <a:r>
                <a:rPr lang="en-US" sz="1100" b="1" dirty="0">
                  <a:solidFill>
                    <a:schemeClr val="bg1"/>
                  </a:solidFill>
                  <a:latin typeface="Segoe UI" panose="020B0502040204020203" pitchFamily="34" charset="0"/>
                  <a:cs typeface="Segoe UI" panose="020B0502040204020203" pitchFamily="34" charset="0"/>
                </a:rPr>
                <a:t>SCHOOL OF MEDICINE</a:t>
              </a:r>
              <a:r>
                <a:rPr lang="pl-PL" sz="1100" b="1" dirty="0">
                  <a:solidFill>
                    <a:schemeClr val="bg1"/>
                  </a:solidFill>
                  <a:latin typeface="Segoe UI" panose="020B0502040204020203" pitchFamily="34" charset="0"/>
                  <a:cs typeface="Segoe UI" panose="020B0502040204020203" pitchFamily="34" charset="0"/>
                </a:rPr>
                <a:t> </a:t>
              </a:r>
              <a:r>
                <a:rPr lang="en-US" sz="1100" b="1" dirty="0">
                  <a:solidFill>
                    <a:schemeClr val="bg1"/>
                  </a:solidFill>
                  <a:latin typeface="Segoe UI" panose="020B0502040204020203" pitchFamily="34" charset="0"/>
                  <a:cs typeface="Segoe UI" panose="020B0502040204020203" pitchFamily="34" charset="0"/>
                </a:rPr>
                <a:t>IN ENGLISH</a:t>
              </a:r>
            </a:p>
          </p:txBody>
        </p:sp>
      </p:grpSp>
      <p:grpSp>
        <p:nvGrpSpPr>
          <p:cNvPr id="75" name="Grupa 74">
            <a:extLst>
              <a:ext uri="{FF2B5EF4-FFF2-40B4-BE49-F238E27FC236}">
                <a16:creationId xmlns:a16="http://schemas.microsoft.com/office/drawing/2014/main" id="{909B6AA6-E828-4A1F-B277-0487D66784E0}"/>
              </a:ext>
            </a:extLst>
          </p:cNvPr>
          <p:cNvGrpSpPr/>
          <p:nvPr/>
        </p:nvGrpSpPr>
        <p:grpSpPr>
          <a:xfrm>
            <a:off x="5903913" y="1089026"/>
            <a:ext cx="2708321" cy="2519362"/>
            <a:chOff x="6598111" y="1250740"/>
            <a:chExt cx="2708173" cy="2533253"/>
          </a:xfrm>
        </p:grpSpPr>
        <p:pic>
          <p:nvPicPr>
            <p:cNvPr id="76" name="Picture 9" descr="D:\Dropbox\Wymiana Ewa i Daniel\CMUJ\IN\grafika\the medical colllege\fot 5-01.png">
              <a:extLst>
                <a:ext uri="{FF2B5EF4-FFF2-40B4-BE49-F238E27FC236}">
                  <a16:creationId xmlns:a16="http://schemas.microsoft.com/office/drawing/2014/main" id="{93FCC700-9954-4568-83EA-3F16EFD250A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598111" y="1250740"/>
              <a:ext cx="2708173" cy="2533253"/>
            </a:xfrm>
            <a:prstGeom prst="rect">
              <a:avLst/>
            </a:prstGeom>
            <a:noFill/>
          </p:spPr>
        </p:pic>
        <p:sp>
          <p:nvSpPr>
            <p:cNvPr id="77" name="pole tekstowe 76">
              <a:extLst>
                <a:ext uri="{FF2B5EF4-FFF2-40B4-BE49-F238E27FC236}">
                  <a16:creationId xmlns:a16="http://schemas.microsoft.com/office/drawing/2014/main" id="{38DEAAF4-272C-48DD-8C94-E17C15D57605}"/>
                </a:ext>
              </a:extLst>
            </p:cNvPr>
            <p:cNvSpPr txBox="1"/>
            <p:nvPr/>
          </p:nvSpPr>
          <p:spPr>
            <a:xfrm>
              <a:off x="6706055" y="3179598"/>
              <a:ext cx="2421226" cy="577081"/>
            </a:xfrm>
            <a:prstGeom prst="rect">
              <a:avLst/>
            </a:prstGeom>
            <a:noFill/>
          </p:spPr>
          <p:txBody>
            <a:bodyPr wrap="square" rtlCol="0">
              <a:spAutoFit/>
            </a:bodyPr>
            <a:lstStyle/>
            <a:p>
              <a:r>
                <a:rPr lang="pl-PL" sz="1050" b="1" dirty="0">
                  <a:solidFill>
                    <a:schemeClr val="bg1"/>
                  </a:solidFill>
                  <a:latin typeface="Segoe UI" panose="020B0502040204020203" pitchFamily="34" charset="0"/>
                  <a:cs typeface="Segoe UI" panose="020B0502040204020203" pitchFamily="34" charset="0"/>
                </a:rPr>
                <a:t>1600 </a:t>
              </a:r>
              <a:r>
                <a:rPr lang="en-US" sz="1050" b="1" dirty="0">
                  <a:solidFill>
                    <a:schemeClr val="bg1"/>
                  </a:solidFill>
                  <a:latin typeface="Segoe UI" panose="020B0502040204020203" pitchFamily="34" charset="0"/>
                  <a:cs typeface="Segoe UI" panose="020B0502040204020203" pitchFamily="34" charset="0"/>
                </a:rPr>
                <a:t>ACADEMIC TEACHERS AND RESEARCHES, OF WHOM </a:t>
              </a:r>
              <a:r>
                <a:rPr lang="pl-PL" sz="1050" b="1" dirty="0">
                  <a:solidFill>
                    <a:schemeClr val="bg1"/>
                  </a:solidFill>
                  <a:latin typeface="Segoe UI" panose="020B0502040204020203" pitchFamily="34" charset="0"/>
                  <a:cs typeface="Segoe UI" panose="020B0502040204020203" pitchFamily="34" charset="0"/>
                </a:rPr>
                <a:t>MORE THAN 170</a:t>
              </a:r>
              <a:r>
                <a:rPr lang="en-US" sz="1050" b="1" dirty="0">
                  <a:solidFill>
                    <a:schemeClr val="bg1"/>
                  </a:solidFill>
                  <a:latin typeface="Segoe UI" panose="020B0502040204020203" pitchFamily="34" charset="0"/>
                  <a:cs typeface="Segoe UI" panose="020B0502040204020203" pitchFamily="34" charset="0"/>
                </a:rPr>
                <a:t> ARE FULL PROFESSORS</a:t>
              </a:r>
            </a:p>
          </p:txBody>
        </p:sp>
      </p:grpSp>
      <p:grpSp>
        <p:nvGrpSpPr>
          <p:cNvPr id="8" name="Grupa 7"/>
          <p:cNvGrpSpPr/>
          <p:nvPr/>
        </p:nvGrpSpPr>
        <p:grpSpPr>
          <a:xfrm>
            <a:off x="547091" y="1089025"/>
            <a:ext cx="2701117" cy="2519363"/>
            <a:chOff x="573477" y="1132610"/>
            <a:chExt cx="2701117" cy="2498096"/>
          </a:xfrm>
        </p:grpSpPr>
        <p:grpSp>
          <p:nvGrpSpPr>
            <p:cNvPr id="62" name="Grupa 61">
              <a:extLst>
                <a:ext uri="{FF2B5EF4-FFF2-40B4-BE49-F238E27FC236}">
                  <a16:creationId xmlns:a16="http://schemas.microsoft.com/office/drawing/2014/main" id="{2948F254-DD35-49D7-BA42-42343FD8C839}"/>
                </a:ext>
              </a:extLst>
            </p:cNvPr>
            <p:cNvGrpSpPr/>
            <p:nvPr/>
          </p:nvGrpSpPr>
          <p:grpSpPr>
            <a:xfrm>
              <a:off x="574256" y="1132610"/>
              <a:ext cx="2700338" cy="2498096"/>
              <a:chOff x="2268538" y="1276848"/>
              <a:chExt cx="2183612" cy="2498096"/>
            </a:xfrm>
            <a:solidFill>
              <a:schemeClr val="bg2"/>
            </a:solidFill>
          </p:grpSpPr>
          <p:sp>
            <p:nvSpPr>
              <p:cNvPr id="63" name="Prostokąt 62">
                <a:extLst>
                  <a:ext uri="{FF2B5EF4-FFF2-40B4-BE49-F238E27FC236}">
                    <a16:creationId xmlns:a16="http://schemas.microsoft.com/office/drawing/2014/main" id="{576E3D7F-B27E-4F2A-8087-B7760937F595}"/>
                  </a:ext>
                </a:extLst>
              </p:cNvPr>
              <p:cNvSpPr/>
              <p:nvPr/>
            </p:nvSpPr>
            <p:spPr>
              <a:xfrm>
                <a:off x="2268538" y="1276848"/>
                <a:ext cx="2183612" cy="2498096"/>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4" name="pole tekstowe 63">
                <a:extLst>
                  <a:ext uri="{FF2B5EF4-FFF2-40B4-BE49-F238E27FC236}">
                    <a16:creationId xmlns:a16="http://schemas.microsoft.com/office/drawing/2014/main" id="{9FA96B61-88AF-4BB2-B694-47A8EA5DCE80}"/>
                  </a:ext>
                </a:extLst>
              </p:cNvPr>
              <p:cNvSpPr txBox="1"/>
              <p:nvPr/>
            </p:nvSpPr>
            <p:spPr>
              <a:xfrm>
                <a:off x="2268538" y="1296433"/>
                <a:ext cx="1344898" cy="261610"/>
              </a:xfrm>
              <a:prstGeom prst="rect">
                <a:avLst/>
              </a:prstGeom>
              <a:noFill/>
            </p:spPr>
            <p:txBody>
              <a:bodyPr wrap="square" rtlCol="0">
                <a:spAutoFit/>
              </a:bodyPr>
              <a:lstStyle/>
              <a:p>
                <a:r>
                  <a:rPr lang="pl-PL" sz="1100" b="1" dirty="0">
                    <a:solidFill>
                      <a:schemeClr val="bg1"/>
                    </a:solidFill>
                    <a:latin typeface="Segoe UI" panose="020B0502040204020203" pitchFamily="34" charset="0"/>
                    <a:cs typeface="Segoe UI" panose="020B0502040204020203" pitchFamily="34" charset="0"/>
                  </a:rPr>
                  <a:t>3 FACULTIES</a:t>
                </a:r>
              </a:p>
            </p:txBody>
          </p:sp>
        </p:grpSp>
        <p:grpSp>
          <p:nvGrpSpPr>
            <p:cNvPr id="4" name="Grupa 3"/>
            <p:cNvGrpSpPr/>
            <p:nvPr/>
          </p:nvGrpSpPr>
          <p:grpSpPr>
            <a:xfrm>
              <a:off x="573477" y="1389958"/>
              <a:ext cx="2585047" cy="2069050"/>
              <a:chOff x="573477" y="1389958"/>
              <a:chExt cx="2585047" cy="2069050"/>
            </a:xfrm>
          </p:grpSpPr>
          <p:grpSp>
            <p:nvGrpSpPr>
              <p:cNvPr id="66" name="Grupa 65">
                <a:extLst>
                  <a:ext uri="{FF2B5EF4-FFF2-40B4-BE49-F238E27FC236}">
                    <a16:creationId xmlns:a16="http://schemas.microsoft.com/office/drawing/2014/main" id="{8B1268CA-BCA0-4BB8-A9C0-9CFD93CC7B45}"/>
                  </a:ext>
                </a:extLst>
              </p:cNvPr>
              <p:cNvGrpSpPr/>
              <p:nvPr/>
            </p:nvGrpSpPr>
            <p:grpSpPr>
              <a:xfrm>
                <a:off x="1747280" y="1389958"/>
                <a:ext cx="1411244" cy="1215482"/>
                <a:chOff x="3402565" y="1515146"/>
                <a:chExt cx="1411244" cy="1215482"/>
              </a:xfrm>
            </p:grpSpPr>
            <p:pic>
              <p:nvPicPr>
                <p:cNvPr id="67" name="Picture 3" descr="D:\--- PREZENTACJA ---\slajdy\02\02.png">
                  <a:extLst>
                    <a:ext uri="{FF2B5EF4-FFF2-40B4-BE49-F238E27FC236}">
                      <a16:creationId xmlns:a16="http://schemas.microsoft.com/office/drawing/2014/main" id="{E352DEE7-4D84-4000-9E0C-4B17E554D72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02565" y="1706691"/>
                  <a:ext cx="1023938" cy="1023937"/>
                </a:xfrm>
                <a:prstGeom prst="rect">
                  <a:avLst/>
                </a:prstGeom>
                <a:noFill/>
              </p:spPr>
            </p:pic>
            <p:sp>
              <p:nvSpPr>
                <p:cNvPr id="68" name="pole tekstowe 67">
                  <a:extLst>
                    <a:ext uri="{FF2B5EF4-FFF2-40B4-BE49-F238E27FC236}">
                      <a16:creationId xmlns:a16="http://schemas.microsoft.com/office/drawing/2014/main" id="{EAF84468-8759-4B7D-AAEC-0119BA394FE5}"/>
                    </a:ext>
                  </a:extLst>
                </p:cNvPr>
                <p:cNvSpPr txBox="1"/>
                <p:nvPr/>
              </p:nvSpPr>
              <p:spPr>
                <a:xfrm>
                  <a:off x="3885082" y="1515146"/>
                  <a:ext cx="928727" cy="320437"/>
                </a:xfrm>
                <a:prstGeom prst="rect">
                  <a:avLst/>
                </a:prstGeom>
                <a:noFill/>
              </p:spPr>
              <p:txBody>
                <a:bodyPr wrap="square" tIns="0" rIns="0" bIns="0" rtlCol="0">
                  <a:spAutoFit/>
                </a:bodyPr>
                <a:lstStyle/>
                <a:p>
                  <a:pPr algn="r"/>
                  <a:r>
                    <a:rPr lang="pl-PL" sz="1100" dirty="0">
                      <a:solidFill>
                        <a:schemeClr val="bg1"/>
                      </a:solidFill>
                      <a:latin typeface="Segoe UI Light" panose="020B0502040204020203" pitchFamily="34" charset="0"/>
                      <a:cs typeface="Segoe UI Light" panose="020B0502040204020203" pitchFamily="34" charset="0"/>
                    </a:rPr>
                    <a:t>PHARMACY</a:t>
                  </a:r>
                </a:p>
                <a:p>
                  <a:pPr algn="r"/>
                  <a:endParaRPr lang="pl-PL" sz="1000" dirty="0">
                    <a:solidFill>
                      <a:srgbClr val="00519E"/>
                    </a:solidFill>
                    <a:latin typeface="Segoe UI Light" panose="020B0502040204020203" pitchFamily="34" charset="0"/>
                    <a:cs typeface="Segoe UI Light" panose="020B0502040204020203" pitchFamily="34" charset="0"/>
                  </a:endParaRPr>
                </a:p>
              </p:txBody>
            </p:sp>
          </p:grpSp>
          <p:grpSp>
            <p:nvGrpSpPr>
              <p:cNvPr id="69" name="Grupa 68">
                <a:extLst>
                  <a:ext uri="{FF2B5EF4-FFF2-40B4-BE49-F238E27FC236}">
                    <a16:creationId xmlns:a16="http://schemas.microsoft.com/office/drawing/2014/main" id="{AE788961-2E12-4025-950C-CA7F25255B4F}"/>
                  </a:ext>
                </a:extLst>
              </p:cNvPr>
              <p:cNvGrpSpPr/>
              <p:nvPr/>
            </p:nvGrpSpPr>
            <p:grpSpPr>
              <a:xfrm>
                <a:off x="1489405" y="2431895"/>
                <a:ext cx="1669119" cy="1027113"/>
                <a:chOff x="3081611" y="2533003"/>
                <a:chExt cx="1669119" cy="1027113"/>
              </a:xfrm>
            </p:grpSpPr>
            <p:pic>
              <p:nvPicPr>
                <p:cNvPr id="70" name="Picture 2" descr="D:\--- PREZENTACJA ---\slajdy\02\03.png">
                  <a:extLst>
                    <a:ext uri="{FF2B5EF4-FFF2-40B4-BE49-F238E27FC236}">
                      <a16:creationId xmlns:a16="http://schemas.microsoft.com/office/drawing/2014/main" id="{2967F113-2B77-4502-9897-109162FA1B6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81611" y="2533003"/>
                  <a:ext cx="1027112" cy="1027113"/>
                </a:xfrm>
                <a:prstGeom prst="rect">
                  <a:avLst/>
                </a:prstGeom>
                <a:noFill/>
              </p:spPr>
            </p:pic>
            <p:sp>
              <p:nvSpPr>
                <p:cNvPr id="71" name="pole tekstowe 70">
                  <a:extLst>
                    <a:ext uri="{FF2B5EF4-FFF2-40B4-BE49-F238E27FC236}">
                      <a16:creationId xmlns:a16="http://schemas.microsoft.com/office/drawing/2014/main" id="{5376E6C8-F460-4CD7-9D78-7045A5A77911}"/>
                    </a:ext>
                  </a:extLst>
                </p:cNvPr>
                <p:cNvSpPr txBox="1"/>
                <p:nvPr/>
              </p:nvSpPr>
              <p:spPr>
                <a:xfrm>
                  <a:off x="3681049" y="2844250"/>
                  <a:ext cx="1069681" cy="427250"/>
                </a:xfrm>
                <a:prstGeom prst="rect">
                  <a:avLst/>
                </a:prstGeom>
                <a:noFill/>
              </p:spPr>
              <p:txBody>
                <a:bodyPr wrap="square" rIns="0" rtlCol="0">
                  <a:spAutoFit/>
                </a:bodyPr>
                <a:lstStyle/>
                <a:p>
                  <a:pPr algn="r"/>
                  <a:r>
                    <a:rPr lang="pl-PL" sz="1100" dirty="0">
                      <a:solidFill>
                        <a:schemeClr val="bg1"/>
                      </a:solidFill>
                      <a:latin typeface="Segoe UI Light" panose="020B0502040204020203" pitchFamily="34" charset="0"/>
                      <a:cs typeface="Segoe UI Light" panose="020B0502040204020203" pitchFamily="34" charset="0"/>
                    </a:rPr>
                    <a:t>HEALTH </a:t>
                  </a:r>
                </a:p>
                <a:p>
                  <a:pPr algn="r"/>
                  <a:r>
                    <a:rPr lang="pl-PL" sz="1100" dirty="0">
                      <a:solidFill>
                        <a:schemeClr val="bg1"/>
                      </a:solidFill>
                      <a:latin typeface="Segoe UI Light" panose="020B0502040204020203" pitchFamily="34" charset="0"/>
                      <a:cs typeface="Segoe UI Light" panose="020B0502040204020203" pitchFamily="34" charset="0"/>
                    </a:rPr>
                    <a:t>SCIENCES</a:t>
                  </a:r>
                  <a:endParaRPr lang="pl-PL" sz="1200" dirty="0">
                    <a:solidFill>
                      <a:schemeClr val="bg1"/>
                    </a:solidFill>
                    <a:latin typeface="Segoe UI Light" panose="020B0502040204020203" pitchFamily="34" charset="0"/>
                    <a:cs typeface="Segoe UI Light" panose="020B0502040204020203" pitchFamily="34" charset="0"/>
                  </a:endParaRPr>
                </a:p>
              </p:txBody>
            </p:sp>
          </p:grpSp>
          <p:grpSp>
            <p:nvGrpSpPr>
              <p:cNvPr id="78" name="Grupa 77">
                <a:extLst>
                  <a:ext uri="{FF2B5EF4-FFF2-40B4-BE49-F238E27FC236}">
                    <a16:creationId xmlns:a16="http://schemas.microsoft.com/office/drawing/2014/main" id="{74104588-22E9-4707-A269-FBEB3A4EB070}"/>
                  </a:ext>
                </a:extLst>
              </p:cNvPr>
              <p:cNvGrpSpPr/>
              <p:nvPr/>
            </p:nvGrpSpPr>
            <p:grpSpPr>
              <a:xfrm>
                <a:off x="573477" y="1539094"/>
                <a:ext cx="1260142" cy="1277339"/>
                <a:chOff x="2302265" y="1660443"/>
                <a:chExt cx="1260142" cy="1288209"/>
              </a:xfrm>
            </p:grpSpPr>
            <p:pic>
              <p:nvPicPr>
                <p:cNvPr id="80" name="Picture 4" descr="D:\--- PREZENTACJA ---\slajdy\02\01.png">
                  <a:extLst>
                    <a:ext uri="{FF2B5EF4-FFF2-40B4-BE49-F238E27FC236}">
                      <a16:creationId xmlns:a16="http://schemas.microsoft.com/office/drawing/2014/main" id="{0C2BA1C3-5908-4015-8407-5241F28A7CC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38469" y="1921539"/>
                  <a:ext cx="1023938" cy="1027113"/>
                </a:xfrm>
                <a:prstGeom prst="rect">
                  <a:avLst/>
                </a:prstGeom>
                <a:noFill/>
              </p:spPr>
            </p:pic>
            <p:sp>
              <p:nvSpPr>
                <p:cNvPr id="81" name="pole tekstowe 80">
                  <a:extLst>
                    <a:ext uri="{FF2B5EF4-FFF2-40B4-BE49-F238E27FC236}">
                      <a16:creationId xmlns:a16="http://schemas.microsoft.com/office/drawing/2014/main" id="{411628F6-ABC5-45C6-825D-03930F593350}"/>
                    </a:ext>
                  </a:extLst>
                </p:cNvPr>
                <p:cNvSpPr txBox="1"/>
                <p:nvPr/>
              </p:nvSpPr>
              <p:spPr>
                <a:xfrm>
                  <a:off x="2302265" y="1660443"/>
                  <a:ext cx="788999" cy="584773"/>
                </a:xfrm>
                <a:prstGeom prst="rect">
                  <a:avLst/>
                </a:prstGeom>
                <a:noFill/>
              </p:spPr>
              <p:txBody>
                <a:bodyPr wrap="none" rtlCol="0">
                  <a:spAutoFit/>
                </a:bodyPr>
                <a:lstStyle/>
                <a:p>
                  <a:r>
                    <a:rPr lang="pl-PL" sz="1100" dirty="0">
                      <a:solidFill>
                        <a:schemeClr val="bg1"/>
                      </a:solidFill>
                      <a:latin typeface="Segoe UI Light" panose="020B0502040204020203" pitchFamily="34" charset="0"/>
                      <a:cs typeface="Segoe UI Light" panose="020B0502040204020203" pitchFamily="34" charset="0"/>
                    </a:rPr>
                    <a:t>MEDICINE</a:t>
                  </a:r>
                </a:p>
                <a:p>
                  <a:endParaRPr lang="pl-PL" sz="900" dirty="0">
                    <a:solidFill>
                      <a:srgbClr val="00519E"/>
                    </a:solidFill>
                    <a:latin typeface="Segoe UI Light" panose="020B0502040204020203" pitchFamily="34" charset="0"/>
                    <a:cs typeface="Segoe UI Light" panose="020B0502040204020203" pitchFamily="34" charset="0"/>
                  </a:endParaRPr>
                </a:p>
                <a:p>
                  <a:endParaRPr lang="pl-PL" sz="1200" dirty="0">
                    <a:solidFill>
                      <a:srgbClr val="00519E"/>
                    </a:solidFill>
                    <a:latin typeface="Segoe UI Light" panose="020B0502040204020203" pitchFamily="34" charset="0"/>
                    <a:cs typeface="Segoe UI Light" panose="020B0502040204020203" pitchFamily="34" charset="0"/>
                  </a:endParaRPr>
                </a:p>
              </p:txBody>
            </p:sp>
          </p:grpSp>
        </p:grpSp>
      </p:grpSp>
      <p:grpSp>
        <p:nvGrpSpPr>
          <p:cNvPr id="72" name="Grupa 71">
            <a:extLst>
              <a:ext uri="{FF2B5EF4-FFF2-40B4-BE49-F238E27FC236}">
                <a16:creationId xmlns:a16="http://schemas.microsoft.com/office/drawing/2014/main" id="{C5803A24-1003-4778-99FF-13E04E406CE0}"/>
              </a:ext>
            </a:extLst>
          </p:cNvPr>
          <p:cNvGrpSpPr/>
          <p:nvPr/>
        </p:nvGrpSpPr>
        <p:grpSpPr>
          <a:xfrm>
            <a:off x="3240088" y="1096580"/>
            <a:ext cx="2673166" cy="2511807"/>
            <a:chOff x="4445832" y="1255128"/>
            <a:chExt cx="2405632" cy="2329437"/>
          </a:xfrm>
        </p:grpSpPr>
        <p:pic>
          <p:nvPicPr>
            <p:cNvPr id="73" name="Picture 10" descr="D:\Dropbox\Wymiana Ewa i Daniel\CMUJ\IN\grafika\the medical colllege\fot 4 01.png">
              <a:extLst>
                <a:ext uri="{FF2B5EF4-FFF2-40B4-BE49-F238E27FC236}">
                  <a16:creationId xmlns:a16="http://schemas.microsoft.com/office/drawing/2014/main" id="{58B89D3A-8FC3-42D7-A5DD-AAEF8A34C6A0}"/>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r="-79"/>
            <a:stretch/>
          </p:blipFill>
          <p:spPr bwMode="auto">
            <a:xfrm>
              <a:off x="4447648" y="1255128"/>
              <a:ext cx="2403816" cy="2329437"/>
            </a:xfrm>
            <a:prstGeom prst="rect">
              <a:avLst/>
            </a:prstGeom>
            <a:noFill/>
          </p:spPr>
        </p:pic>
        <p:sp>
          <p:nvSpPr>
            <p:cNvPr id="74" name="pole tekstowe 73">
              <a:extLst>
                <a:ext uri="{FF2B5EF4-FFF2-40B4-BE49-F238E27FC236}">
                  <a16:creationId xmlns:a16="http://schemas.microsoft.com/office/drawing/2014/main" id="{66690D44-AFFF-4A55-ADCF-AB4A1F8D3843}"/>
                </a:ext>
              </a:extLst>
            </p:cNvPr>
            <p:cNvSpPr txBox="1"/>
            <p:nvPr/>
          </p:nvSpPr>
          <p:spPr>
            <a:xfrm>
              <a:off x="4445832" y="1260256"/>
              <a:ext cx="2320439" cy="233729"/>
            </a:xfrm>
            <a:prstGeom prst="rect">
              <a:avLst/>
            </a:prstGeom>
            <a:noFill/>
          </p:spPr>
          <p:txBody>
            <a:bodyPr wrap="square" rtlCol="0">
              <a:spAutoFit/>
            </a:bodyPr>
            <a:lstStyle/>
            <a:p>
              <a:r>
                <a:rPr lang="pl-PL" sz="1100" b="1" dirty="0">
                  <a:solidFill>
                    <a:srgbClr val="022F5D"/>
                  </a:solidFill>
                  <a:latin typeface="Segoe UI" panose="020B0502040204020203" pitchFamily="34" charset="0"/>
                  <a:cs typeface="Segoe UI" panose="020B0502040204020203" pitchFamily="34" charset="0"/>
                </a:rPr>
                <a:t>MORE THAN 5500 STUDENTS</a:t>
              </a:r>
            </a:p>
          </p:txBody>
        </p:sp>
      </p:grpSp>
      <p:grpSp>
        <p:nvGrpSpPr>
          <p:cNvPr id="10" name="Grupa 9">
            <a:extLst>
              <a:ext uri="{FF2B5EF4-FFF2-40B4-BE49-F238E27FC236}">
                <a16:creationId xmlns:a16="http://schemas.microsoft.com/office/drawing/2014/main" id="{28171349-7B99-044B-797A-E43B8507E9A8}"/>
              </a:ext>
            </a:extLst>
          </p:cNvPr>
          <p:cNvGrpSpPr/>
          <p:nvPr/>
        </p:nvGrpSpPr>
        <p:grpSpPr>
          <a:xfrm>
            <a:off x="3240088" y="3608387"/>
            <a:ext cx="2670072" cy="2484438"/>
            <a:chOff x="3240088" y="3608387"/>
            <a:chExt cx="2670072" cy="2484438"/>
          </a:xfrm>
        </p:grpSpPr>
        <p:pic>
          <p:nvPicPr>
            <p:cNvPr id="39" name="Picture 13" descr="D:\Dropbox\Wymiana Ewa i Daniel\CMUJ\IN\grafika\the medical colllege\fot 7-01.pn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3240089" y="3608387"/>
              <a:ext cx="2670071" cy="2152255"/>
            </a:xfrm>
            <a:prstGeom prst="rect">
              <a:avLst/>
            </a:prstGeom>
            <a:noFill/>
          </p:spPr>
        </p:pic>
        <p:sp>
          <p:nvSpPr>
            <p:cNvPr id="85" name="Prostokąt 84">
              <a:extLst>
                <a:ext uri="{FF2B5EF4-FFF2-40B4-BE49-F238E27FC236}">
                  <a16:creationId xmlns:a16="http://schemas.microsoft.com/office/drawing/2014/main" id="{9032C676-1200-471E-8412-347D86C7410D}"/>
                </a:ext>
              </a:extLst>
            </p:cNvPr>
            <p:cNvSpPr/>
            <p:nvPr/>
          </p:nvSpPr>
          <p:spPr>
            <a:xfrm>
              <a:off x="3240088" y="5065486"/>
              <a:ext cx="2670072" cy="1027339"/>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l-PL" sz="900" dirty="0"/>
            </a:p>
            <a:p>
              <a:r>
                <a:rPr lang="pl-PL" sz="1000" dirty="0"/>
                <a:t> </a:t>
              </a:r>
            </a:p>
          </p:txBody>
        </p:sp>
        <p:sp>
          <p:nvSpPr>
            <p:cNvPr id="34" name="pole tekstowe 33">
              <a:extLst>
                <a:ext uri="{FF2B5EF4-FFF2-40B4-BE49-F238E27FC236}">
                  <a16:creationId xmlns:a16="http://schemas.microsoft.com/office/drawing/2014/main" id="{DB6E6C86-93C4-415C-9834-5ADA6D66CCB0}"/>
                </a:ext>
              </a:extLst>
            </p:cNvPr>
            <p:cNvSpPr txBox="1"/>
            <p:nvPr/>
          </p:nvSpPr>
          <p:spPr>
            <a:xfrm>
              <a:off x="3257304" y="5157654"/>
              <a:ext cx="2450878" cy="415498"/>
            </a:xfrm>
            <a:prstGeom prst="rect">
              <a:avLst/>
            </a:prstGeom>
            <a:noFill/>
          </p:spPr>
          <p:txBody>
            <a:bodyPr wrap="square" rtlCol="0">
              <a:spAutoFit/>
            </a:bodyPr>
            <a:lstStyle/>
            <a:p>
              <a:r>
                <a:rPr lang="pl-PL" sz="1050" b="1" dirty="0">
                  <a:solidFill>
                    <a:schemeClr val="bg1"/>
                  </a:solidFill>
                  <a:latin typeface="Segoe UI" panose="020B0502040204020203" pitchFamily="34" charset="0"/>
                  <a:cs typeface="Segoe UI" panose="020B0502040204020203" pitchFamily="34" charset="0"/>
                </a:rPr>
                <a:t>DOCTORAL SCHOOL  OF MEDICAL AND HEALTH SCIENCES</a:t>
              </a:r>
            </a:p>
          </p:txBody>
        </p:sp>
        <p:sp>
          <p:nvSpPr>
            <p:cNvPr id="5" name="pole tekstowe 4">
              <a:extLst>
                <a:ext uri="{FF2B5EF4-FFF2-40B4-BE49-F238E27FC236}">
                  <a16:creationId xmlns:a16="http://schemas.microsoft.com/office/drawing/2014/main" id="{D21A152C-D71F-9969-079A-40BC0161C1E9}"/>
                </a:ext>
              </a:extLst>
            </p:cNvPr>
            <p:cNvSpPr txBox="1"/>
            <p:nvPr/>
          </p:nvSpPr>
          <p:spPr>
            <a:xfrm>
              <a:off x="3266922" y="5599900"/>
              <a:ext cx="2514512" cy="415498"/>
            </a:xfrm>
            <a:prstGeom prst="rect">
              <a:avLst/>
            </a:prstGeom>
            <a:noFill/>
          </p:spPr>
          <p:txBody>
            <a:bodyPr wrap="square">
              <a:spAutoFit/>
            </a:bodyPr>
            <a:lstStyle/>
            <a:p>
              <a:r>
                <a:rPr lang="pl-PL" sz="1050" b="1" dirty="0">
                  <a:solidFill>
                    <a:schemeClr val="bg1"/>
                  </a:solidFill>
                  <a:latin typeface="Segoe UI" panose="020B0502040204020203" pitchFamily="34" charset="0"/>
                  <a:cs typeface="Segoe UI" panose="020B0502040204020203" pitchFamily="34" charset="0"/>
                </a:rPr>
                <a:t>POSTGRADUATE  MEDICAL TRAINING CENTER</a:t>
              </a:r>
            </a:p>
          </p:txBody>
        </p:sp>
      </p:grpSp>
      <p:grpSp>
        <p:nvGrpSpPr>
          <p:cNvPr id="12" name="Grupa 11">
            <a:extLst>
              <a:ext uri="{FF2B5EF4-FFF2-40B4-BE49-F238E27FC236}">
                <a16:creationId xmlns:a16="http://schemas.microsoft.com/office/drawing/2014/main" id="{DE21D59B-D14C-965B-0B68-F025DF53EB45}"/>
              </a:ext>
            </a:extLst>
          </p:cNvPr>
          <p:cNvGrpSpPr/>
          <p:nvPr/>
        </p:nvGrpSpPr>
        <p:grpSpPr>
          <a:xfrm>
            <a:off x="5903496" y="3608386"/>
            <a:ext cx="2700754" cy="2484439"/>
            <a:chOff x="5903496" y="3608386"/>
            <a:chExt cx="2700754" cy="2484439"/>
          </a:xfrm>
        </p:grpSpPr>
        <p:sp>
          <p:nvSpPr>
            <p:cNvPr id="92" name="Prostokąt 91">
              <a:extLst>
                <a:ext uri="{FF2B5EF4-FFF2-40B4-BE49-F238E27FC236}">
                  <a16:creationId xmlns:a16="http://schemas.microsoft.com/office/drawing/2014/main" id="{994A712B-26B7-42F9-8FB2-728E2ECB1D21}"/>
                </a:ext>
              </a:extLst>
            </p:cNvPr>
            <p:cNvSpPr/>
            <p:nvPr/>
          </p:nvSpPr>
          <p:spPr>
            <a:xfrm>
              <a:off x="5903496" y="3608386"/>
              <a:ext cx="2700754" cy="2484439"/>
            </a:xfrm>
            <a:prstGeom prst="rect">
              <a:avLst/>
            </a:prstGeom>
            <a:solidFill>
              <a:srgbClr val="183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00519E"/>
                </a:solidFill>
              </a:endParaRPr>
            </a:p>
          </p:txBody>
        </p:sp>
        <p:sp>
          <p:nvSpPr>
            <p:cNvPr id="93" name="pole tekstowe 92">
              <a:extLst>
                <a:ext uri="{FF2B5EF4-FFF2-40B4-BE49-F238E27FC236}">
                  <a16:creationId xmlns:a16="http://schemas.microsoft.com/office/drawing/2014/main" id="{71B00C4D-7111-4DEA-AA57-B04D89F737BD}"/>
                </a:ext>
              </a:extLst>
            </p:cNvPr>
            <p:cNvSpPr txBox="1"/>
            <p:nvPr/>
          </p:nvSpPr>
          <p:spPr>
            <a:xfrm>
              <a:off x="5919778" y="5157654"/>
              <a:ext cx="2677935" cy="900246"/>
            </a:xfrm>
            <a:prstGeom prst="rect">
              <a:avLst/>
            </a:prstGeom>
            <a:noFill/>
          </p:spPr>
          <p:txBody>
            <a:bodyPr wrap="square" rtlCol="0">
              <a:spAutoFit/>
            </a:bodyPr>
            <a:lstStyle/>
            <a:p>
              <a:r>
                <a:rPr lang="en-US" sz="1050" b="1" dirty="0">
                  <a:solidFill>
                    <a:schemeClr val="bg1"/>
                  </a:solidFill>
                  <a:latin typeface="Segoe UI" panose="020B0502040204020203" pitchFamily="34" charset="0"/>
                  <a:cs typeface="Segoe UI" panose="020B0502040204020203" pitchFamily="34" charset="0"/>
                </a:rPr>
                <a:t>WINNER OF THE MOST</a:t>
              </a:r>
              <a:r>
                <a:rPr lang="pl-PL" sz="1050" b="1" dirty="0">
                  <a:solidFill>
                    <a:schemeClr val="bg1"/>
                  </a:solidFill>
                  <a:latin typeface="Segoe UI" panose="020B0502040204020203" pitchFamily="34" charset="0"/>
                  <a:cs typeface="Segoe UI" panose="020B0502040204020203" pitchFamily="34" charset="0"/>
                </a:rPr>
                <a:t> </a:t>
              </a:r>
              <a:r>
                <a:rPr lang="en-US" sz="1050" b="1" dirty="0">
                  <a:solidFill>
                    <a:schemeClr val="bg1"/>
                  </a:solidFill>
                  <a:latin typeface="Segoe UI" panose="020B0502040204020203" pitchFamily="34" charset="0"/>
                  <a:cs typeface="Segoe UI" panose="020B0502040204020203" pitchFamily="34" charset="0"/>
                </a:rPr>
                <a:t>PRESTIGIOUS RANKING OF POLISH INSTITUTIONS OF HIGHER EDUCATION IN THE CATHEGORY OF MEDICAL UNIVERSITIES  </a:t>
              </a:r>
            </a:p>
          </p:txBody>
        </p:sp>
        <p:pic>
          <p:nvPicPr>
            <p:cNvPr id="3" name="Obraz 2">
              <a:extLst>
                <a:ext uri="{FF2B5EF4-FFF2-40B4-BE49-F238E27FC236}">
                  <a16:creationId xmlns:a16="http://schemas.microsoft.com/office/drawing/2014/main" id="{81D490A0-B529-4E1A-F90E-1AD05FA57E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51107" y="3715370"/>
              <a:ext cx="1612196" cy="1433062"/>
            </a:xfrm>
            <a:prstGeom prst="rect">
              <a:avLst/>
            </a:prstGeom>
          </p:spPr>
        </p:pic>
      </p:grpSp>
      <p:sp>
        <p:nvSpPr>
          <p:cNvPr id="2" name="Tytuł 1">
            <a:extLst>
              <a:ext uri="{FF2B5EF4-FFF2-40B4-BE49-F238E27FC236}">
                <a16:creationId xmlns:a16="http://schemas.microsoft.com/office/drawing/2014/main" id="{3D843730-D3E4-8473-03B9-362B7F091B61}"/>
              </a:ext>
            </a:extLst>
          </p:cNvPr>
          <p:cNvSpPr>
            <a:spLocks noGrp="1"/>
          </p:cNvSpPr>
          <p:nvPr>
            <p:ph type="title"/>
          </p:nvPr>
        </p:nvSpPr>
        <p:spPr>
          <a:xfrm>
            <a:off x="539750" y="345531"/>
            <a:ext cx="8072484" cy="417187"/>
          </a:xfrm>
        </p:spPr>
        <p:txBody>
          <a:bodyPr>
            <a:normAutofit fontScale="90000"/>
          </a:bodyPr>
          <a:lstStyle/>
          <a:p>
            <a:r>
              <a:rPr lang="pl-PL" dirty="0" err="1">
                <a:latin typeface="Segoe UI Light" panose="020B0502040204020203" pitchFamily="34" charset="0"/>
                <a:cs typeface="Segoe UI Light" panose="020B0502040204020203" pitchFamily="34" charset="0"/>
              </a:rPr>
              <a:t>Jagiellonian</a:t>
            </a:r>
            <a:r>
              <a:rPr lang="pl-PL" dirty="0">
                <a:latin typeface="Segoe UI Light" panose="020B0502040204020203" pitchFamily="34" charset="0"/>
                <a:cs typeface="Segoe UI Light" panose="020B0502040204020203" pitchFamily="34" charset="0"/>
              </a:rPr>
              <a:t> University </a:t>
            </a:r>
            <a:r>
              <a:rPr lang="pl-PL" dirty="0" err="1">
                <a:latin typeface="Segoe UI Light" panose="020B0502040204020203" pitchFamily="34" charset="0"/>
                <a:cs typeface="Segoe UI Light" panose="020B0502040204020203" pitchFamily="34" charset="0"/>
              </a:rPr>
              <a:t>Medical</a:t>
            </a:r>
            <a:r>
              <a:rPr lang="pl-PL" dirty="0">
                <a:latin typeface="Segoe UI Light" panose="020B0502040204020203" pitchFamily="34" charset="0"/>
                <a:cs typeface="Segoe UI Light" panose="020B0502040204020203" pitchFamily="34" charset="0"/>
              </a:rPr>
              <a:t> College</a:t>
            </a:r>
          </a:p>
        </p:txBody>
      </p:sp>
    </p:spTree>
    <p:extLst>
      <p:ext uri="{BB962C8B-B14F-4D97-AF65-F5344CB8AC3E}">
        <p14:creationId xmlns:p14="http://schemas.microsoft.com/office/powerpoint/2010/main" val="228069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72"/>
                                        </p:tgtEl>
                                        <p:attrNameLst>
                                          <p:attrName>style.visibility</p:attrName>
                                        </p:attrNameLst>
                                      </p:cBhvr>
                                      <p:to>
                                        <p:strVal val="visible"/>
                                      </p:to>
                                    </p:set>
                                    <p:animEffect transition="in" filter="fade">
                                      <p:cBhvr>
                                        <p:cTn id="11" dur="750"/>
                                        <p:tgtEl>
                                          <p:spTgt spid="72"/>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fade">
                                      <p:cBhvr>
                                        <p:cTn id="15" dur="750"/>
                                        <p:tgtEl>
                                          <p:spTgt spid="75"/>
                                        </p:tgtEl>
                                      </p:cBhvr>
                                    </p:animEffect>
                                  </p:childTnLst>
                                </p:cTn>
                              </p:par>
                            </p:childTnLst>
                          </p:cTn>
                        </p:par>
                        <p:par>
                          <p:cTn id="16" fill="hold">
                            <p:stCondLst>
                              <p:cond delay="225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750"/>
                                        <p:tgtEl>
                                          <p:spTgt spid="10"/>
                                        </p:tgtEl>
                                      </p:cBhvr>
                                    </p:animEffect>
                                  </p:childTnLst>
                                </p:cTn>
                              </p:par>
                            </p:childTnLst>
                          </p:cTn>
                        </p:par>
                        <p:par>
                          <p:cTn id="24" fill="hold">
                            <p:stCondLst>
                              <p:cond delay="375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niebo, na wolnym powietrzu, ubrania, osoba&#10;&#10;Opis wygenerowany automatycznie">
            <a:extLst>
              <a:ext uri="{FF2B5EF4-FFF2-40B4-BE49-F238E27FC236}">
                <a16:creationId xmlns:a16="http://schemas.microsoft.com/office/drawing/2014/main" id="{B35506AA-E3FF-F9DB-99A9-8B88D5F7C96F}"/>
              </a:ext>
            </a:extLst>
          </p:cNvPr>
          <p:cNvPicPr>
            <a:picLocks noChangeAspect="1"/>
          </p:cNvPicPr>
          <p:nvPr/>
        </p:nvPicPr>
        <p:blipFill rotWithShape="1">
          <a:blip r:embed="rId2">
            <a:extLst>
              <a:ext uri="{28A0092B-C50C-407E-A947-70E740481C1C}">
                <a14:useLocalDpi xmlns:a14="http://schemas.microsoft.com/office/drawing/2010/main" val="0"/>
              </a:ext>
            </a:extLst>
          </a:blip>
          <a:srcRect l="22695" r="2393"/>
          <a:stretch/>
        </p:blipFill>
        <p:spPr>
          <a:xfrm>
            <a:off x="0" y="-2"/>
            <a:ext cx="9144000" cy="6858000"/>
          </a:xfrm>
          <a:prstGeom prst="rect">
            <a:avLst/>
          </a:prstGeom>
        </p:spPr>
      </p:pic>
      <p:sp>
        <p:nvSpPr>
          <p:cNvPr id="59" name="Tytuł 1">
            <a:extLst>
              <a:ext uri="{FF2B5EF4-FFF2-40B4-BE49-F238E27FC236}">
                <a16:creationId xmlns:a16="http://schemas.microsoft.com/office/drawing/2014/main" id="{1FD73317-044A-43D7-A309-6B593D049442}"/>
              </a:ext>
            </a:extLst>
          </p:cNvPr>
          <p:cNvSpPr txBox="1">
            <a:spLocks/>
          </p:cNvSpPr>
          <p:nvPr/>
        </p:nvSpPr>
        <p:spPr>
          <a:xfrm>
            <a:off x="455929" y="345531"/>
            <a:ext cx="8064501" cy="417187"/>
          </a:xfrm>
          <a:prstGeom prst="rect">
            <a:avLst/>
          </a:prstGeom>
        </p:spPr>
        <p:txBody>
          <a:bodyPr lIns="0">
            <a:noAutofit/>
          </a:bodyPr>
          <a:lstStyle>
            <a:lvl1pPr algn="l" defTabSz="914377" rtl="0" eaLnBrk="1" latinLnBrk="0" hangingPunct="1">
              <a:lnSpc>
                <a:spcPct val="90000"/>
              </a:lnSpc>
              <a:spcBef>
                <a:spcPct val="0"/>
              </a:spcBef>
              <a:buNone/>
              <a:defRPr sz="2400" kern="1200">
                <a:solidFill>
                  <a:schemeClr val="tx2"/>
                </a:solidFill>
                <a:latin typeface="+mj-lt"/>
                <a:ea typeface="+mj-ea"/>
                <a:cs typeface="+mj-cs"/>
              </a:defRPr>
            </a:lvl1pPr>
          </a:lstStyle>
          <a:p>
            <a:r>
              <a:rPr lang="pl-PL" sz="2200" dirty="0">
                <a:solidFill>
                  <a:schemeClr val="bg1"/>
                </a:solidFill>
                <a:latin typeface="Segoe UI Light" panose="020B0502040204020203" pitchFamily="34" charset="0"/>
                <a:cs typeface="Segoe UI Light" panose="020B0502040204020203" pitchFamily="34" charset="0"/>
              </a:rPr>
              <a:t> </a:t>
            </a:r>
            <a:r>
              <a:rPr lang="pl-PL" sz="2200" dirty="0" err="1">
                <a:solidFill>
                  <a:schemeClr val="bg1"/>
                </a:solidFill>
                <a:latin typeface="Segoe UI Light" panose="020B0502040204020203" pitchFamily="34" charset="0"/>
                <a:cs typeface="Segoe UI Light" panose="020B0502040204020203" pitchFamily="34" charset="0"/>
              </a:rPr>
              <a:t>Internationalization</a:t>
            </a:r>
            <a:r>
              <a:rPr lang="pl-PL" sz="2200" dirty="0">
                <a:solidFill>
                  <a:schemeClr val="bg1"/>
                </a:solidFill>
                <a:latin typeface="Segoe UI Light" panose="020B0502040204020203" pitchFamily="34" charset="0"/>
                <a:cs typeface="Segoe UI Light" panose="020B0502040204020203" pitchFamily="34" charset="0"/>
              </a:rPr>
              <a:t> and </a:t>
            </a:r>
            <a:r>
              <a:rPr lang="pl-PL" sz="2200" dirty="0" err="1">
                <a:solidFill>
                  <a:schemeClr val="bg1"/>
                </a:solidFill>
                <a:latin typeface="Segoe UI Light" panose="020B0502040204020203" pitchFamily="34" charset="0"/>
                <a:cs typeface="Segoe UI Light" panose="020B0502040204020203" pitchFamily="34" charset="0"/>
              </a:rPr>
              <a:t>international</a:t>
            </a:r>
            <a:r>
              <a:rPr lang="pl-PL" sz="2200" dirty="0">
                <a:solidFill>
                  <a:schemeClr val="bg1"/>
                </a:solidFill>
                <a:latin typeface="Segoe UI Light" panose="020B0502040204020203" pitchFamily="34" charset="0"/>
                <a:cs typeface="Segoe UI Light" panose="020B0502040204020203" pitchFamily="34" charset="0"/>
              </a:rPr>
              <a:t> </a:t>
            </a:r>
            <a:r>
              <a:rPr lang="pl-PL" sz="2200" dirty="0" err="1">
                <a:solidFill>
                  <a:schemeClr val="bg1"/>
                </a:solidFill>
                <a:latin typeface="Segoe UI Light" panose="020B0502040204020203" pitchFamily="34" charset="0"/>
                <a:cs typeface="Segoe UI Light" panose="020B0502040204020203" pitchFamily="34" charset="0"/>
              </a:rPr>
              <a:t>cooperation</a:t>
            </a:r>
            <a:endParaRPr lang="pl-PL" sz="2200" dirty="0">
              <a:solidFill>
                <a:schemeClr val="bg1"/>
              </a:solidFill>
              <a:latin typeface="Segoe UI Light" panose="020B0502040204020203" pitchFamily="34" charset="0"/>
              <a:cs typeface="Segoe UI Light" panose="020B0502040204020203" pitchFamily="34" charset="0"/>
            </a:endParaRPr>
          </a:p>
        </p:txBody>
      </p:sp>
      <p:cxnSp>
        <p:nvCxnSpPr>
          <p:cNvPr id="60" name="Łącznik prosty 59">
            <a:extLst>
              <a:ext uri="{FF2B5EF4-FFF2-40B4-BE49-F238E27FC236}">
                <a16:creationId xmlns:a16="http://schemas.microsoft.com/office/drawing/2014/main" id="{10CC45F7-A92D-4BB6-9F57-336C02AC5910}"/>
              </a:ext>
            </a:extLst>
          </p:cNvPr>
          <p:cNvCxnSpPr>
            <a:cxnSpLocks/>
          </p:cNvCxnSpPr>
          <p:nvPr/>
        </p:nvCxnSpPr>
        <p:spPr>
          <a:xfrm>
            <a:off x="539749" y="800100"/>
            <a:ext cx="806450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1159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rostokąt 20"/>
          <p:cNvSpPr/>
          <p:nvPr/>
        </p:nvSpPr>
        <p:spPr>
          <a:xfrm>
            <a:off x="0" y="0"/>
            <a:ext cx="9144001" cy="6918385"/>
          </a:xfrm>
          <a:prstGeom prst="rect">
            <a:avLst/>
          </a:prstGeom>
          <a:solidFill>
            <a:srgbClr val="18345B"/>
          </a:solidFill>
        </p:spPr>
        <p:txBody>
          <a:bodyPr wrap="square" lIns="0" rtlCol="0" anchor="ctr">
            <a:spAutoFit/>
          </a:bodyPr>
          <a:lstStyle/>
          <a:p>
            <a:pPr algn="l"/>
            <a:endParaRPr lang="pl-PL" sz="2400" dirty="0">
              <a:solidFill>
                <a:schemeClr val="tx2"/>
              </a:solidFill>
              <a:latin typeface="Ubuntu Light" panose="020B0304030602030204" pitchFamily="34" charset="0"/>
              <a:cs typeface="Times New Roman" panose="02020603050405020304" pitchFamily="18" charset="0"/>
            </a:endParaRPr>
          </a:p>
        </p:txBody>
      </p:sp>
      <p:grpSp>
        <p:nvGrpSpPr>
          <p:cNvPr id="7" name="Grupa 6">
            <a:extLst>
              <a:ext uri="{FF2B5EF4-FFF2-40B4-BE49-F238E27FC236}">
                <a16:creationId xmlns:a16="http://schemas.microsoft.com/office/drawing/2014/main" id="{EEEB3D58-1386-F456-C97E-48061E72DD41}"/>
              </a:ext>
            </a:extLst>
          </p:cNvPr>
          <p:cNvGrpSpPr/>
          <p:nvPr/>
        </p:nvGrpSpPr>
        <p:grpSpPr>
          <a:xfrm>
            <a:off x="5269278" y="912713"/>
            <a:ext cx="2959042" cy="3276031"/>
            <a:chOff x="5269278" y="855563"/>
            <a:chExt cx="2959042" cy="3276031"/>
          </a:xfrm>
        </p:grpSpPr>
        <p:sp>
          <p:nvSpPr>
            <p:cNvPr id="22" name="Sześciokąt 21"/>
            <p:cNvSpPr/>
            <p:nvPr/>
          </p:nvSpPr>
          <p:spPr>
            <a:xfrm rot="5400000">
              <a:off x="5110783" y="1014058"/>
              <a:ext cx="3276031" cy="2959042"/>
            </a:xfrm>
            <a:prstGeom prst="hexagon">
              <a:avLst>
                <a:gd name="adj" fmla="val 26032"/>
                <a:gd name="vf" fmla="val 115470"/>
              </a:avLst>
            </a:prstGeom>
            <a:solidFill>
              <a:schemeClr val="bg2"/>
            </a:solidFill>
            <a:ln>
              <a:solidFill>
                <a:schemeClr val="bg1"/>
              </a:solidFill>
            </a:ln>
          </p:spPr>
          <p:txBody>
            <a:bodyPr wrap="square" lIns="0" rtlCol="0" anchor="ctr">
              <a:spAutoFit/>
            </a:bodyPr>
            <a:lstStyle/>
            <a:p>
              <a:pPr algn="l"/>
              <a:endParaRPr lang="pl-PL" sz="2400" dirty="0">
                <a:solidFill>
                  <a:schemeClr val="tx2"/>
                </a:solidFill>
                <a:latin typeface="Ubuntu Light" panose="020B0304030602030204" pitchFamily="34" charset="0"/>
                <a:cs typeface="Times New Roman" panose="02020603050405020304" pitchFamily="18" charset="0"/>
              </a:endParaRPr>
            </a:p>
          </p:txBody>
        </p:sp>
        <p:sp>
          <p:nvSpPr>
            <p:cNvPr id="29" name="pole tekstowe 28"/>
            <p:cNvSpPr txBox="1"/>
            <p:nvPr/>
          </p:nvSpPr>
          <p:spPr>
            <a:xfrm>
              <a:off x="5903913" y="1337946"/>
              <a:ext cx="2307889" cy="2431435"/>
            </a:xfrm>
            <a:prstGeom prst="rect">
              <a:avLst/>
            </a:prstGeom>
            <a:noFill/>
          </p:spPr>
          <p:txBody>
            <a:bodyPr wrap="square" lIns="0" rtlCol="0">
              <a:spAutoFit/>
            </a:bodyPr>
            <a:lstStyle/>
            <a:p>
              <a:r>
                <a:rPr lang="pl-PL" sz="1100" b="1" dirty="0">
                  <a:solidFill>
                    <a:srgbClr val="00519E"/>
                  </a:solidFill>
                  <a:latin typeface="Segoe UI" panose="020B0502040204020203" pitchFamily="34" charset="0"/>
                  <a:cs typeface="Segoe UI" panose="020B0502040204020203" pitchFamily="34" charset="0"/>
                </a:rPr>
                <a:t>International networks</a:t>
              </a:r>
            </a:p>
            <a:p>
              <a:pPr marL="171450" indent="-171450">
                <a:spcBef>
                  <a:spcPts val="600"/>
                </a:spcBef>
                <a:buFont typeface="Wingdings" panose="05000000000000000000" pitchFamily="2" charset="2"/>
                <a:buChar char="§"/>
              </a:pPr>
              <a:r>
                <a:rPr lang="pl-PL" sz="1100" dirty="0">
                  <a:solidFill>
                    <a:srgbClr val="00519E"/>
                  </a:solidFill>
                  <a:latin typeface="Segoe UI Light" panose="020B0502040204020203" pitchFamily="34" charset="0"/>
                  <a:cs typeface="Segoe UI Light" panose="020B0502040204020203" pitchFamily="34" charset="0"/>
                </a:rPr>
                <a:t>AUCSO</a:t>
              </a:r>
            </a:p>
            <a:p>
              <a:pPr marL="171450" indent="-171450">
                <a:buFont typeface="Wingdings" panose="05000000000000000000" pitchFamily="2" charset="2"/>
                <a:buChar char="§"/>
              </a:pPr>
              <a:r>
                <a:rPr lang="pl-PL" sz="1100" dirty="0" err="1">
                  <a:solidFill>
                    <a:srgbClr val="00519E"/>
                  </a:solidFill>
                  <a:latin typeface="Segoe UI Light" panose="020B0502040204020203" pitchFamily="34" charset="0"/>
                  <a:cs typeface="Segoe UI Light" panose="020B0502040204020203" pitchFamily="34" charset="0"/>
                </a:rPr>
                <a:t>Baltic</a:t>
              </a:r>
              <a:r>
                <a:rPr lang="pl-PL" sz="1100" dirty="0">
                  <a:solidFill>
                    <a:srgbClr val="00519E"/>
                  </a:solidFill>
                  <a:latin typeface="Segoe UI Light" panose="020B0502040204020203" pitchFamily="34" charset="0"/>
                  <a:cs typeface="Segoe UI Light" panose="020B0502040204020203" pitchFamily="34" charset="0"/>
                </a:rPr>
                <a:t> University </a:t>
              </a:r>
              <a:r>
                <a:rPr lang="pl-PL" sz="1100" dirty="0" err="1">
                  <a:solidFill>
                    <a:srgbClr val="00519E"/>
                  </a:solidFill>
                  <a:latin typeface="Segoe UI Light" panose="020B0502040204020203" pitchFamily="34" charset="0"/>
                  <a:cs typeface="Segoe UI Light" panose="020B0502040204020203" pitchFamily="34" charset="0"/>
                </a:rPr>
                <a:t>Programme</a:t>
              </a:r>
              <a:r>
                <a:rPr lang="pl-PL" sz="1100" dirty="0">
                  <a:solidFill>
                    <a:srgbClr val="00519E"/>
                  </a:solidFill>
                  <a:latin typeface="Segoe UI Light" panose="020B0502040204020203" pitchFamily="34" charset="0"/>
                  <a:cs typeface="Segoe UI Light" panose="020B0502040204020203" pitchFamily="34" charset="0"/>
                </a:rPr>
                <a:t> </a:t>
              </a:r>
            </a:p>
            <a:p>
              <a:pPr marL="171450" indent="-171450">
                <a:buFont typeface="Wingdings" panose="05000000000000000000" pitchFamily="2" charset="2"/>
                <a:buChar char="§"/>
              </a:pPr>
              <a:r>
                <a:rPr lang="pl-PL" sz="1100" dirty="0">
                  <a:solidFill>
                    <a:srgbClr val="00519E"/>
                  </a:solidFill>
                  <a:latin typeface="Segoe UI Light" panose="020B0502040204020203" pitchFamily="34" charset="0"/>
                  <a:cs typeface="Segoe UI Light" panose="020B0502040204020203" pitchFamily="34" charset="0"/>
                </a:rPr>
                <a:t>COIMBRA Group</a:t>
              </a:r>
            </a:p>
            <a:p>
              <a:pPr marL="171450" indent="-171450">
                <a:buFont typeface="Wingdings" panose="05000000000000000000" pitchFamily="2" charset="2"/>
                <a:buChar char="§"/>
              </a:pPr>
              <a:r>
                <a:rPr lang="pl-PL" sz="1100" dirty="0" err="1">
                  <a:solidFill>
                    <a:srgbClr val="00519E"/>
                  </a:solidFill>
                  <a:latin typeface="Segoe UI Light" panose="020B0502040204020203" pitchFamily="34" charset="0"/>
                  <a:cs typeface="Segoe UI Light" panose="020B0502040204020203" pitchFamily="34" charset="0"/>
                </a:rPr>
                <a:t>European</a:t>
              </a:r>
              <a:r>
                <a:rPr lang="pl-PL" sz="1100" dirty="0">
                  <a:solidFill>
                    <a:srgbClr val="00519E"/>
                  </a:solidFill>
                  <a:latin typeface="Segoe UI Light" panose="020B0502040204020203" pitchFamily="34" charset="0"/>
                  <a:cs typeface="Segoe UI Light" panose="020B0502040204020203" pitchFamily="34" charset="0"/>
                </a:rPr>
                <a:t> University </a:t>
              </a:r>
              <a:r>
                <a:rPr lang="pl-PL" sz="1100" dirty="0" err="1">
                  <a:solidFill>
                    <a:srgbClr val="00519E"/>
                  </a:solidFill>
                  <a:latin typeface="Segoe UI Light" panose="020B0502040204020203" pitchFamily="34" charset="0"/>
                  <a:cs typeface="Segoe UI Light" panose="020B0502040204020203" pitchFamily="34" charset="0"/>
                </a:rPr>
                <a:t>Association</a:t>
              </a:r>
              <a:endParaRPr lang="pl-PL" sz="1100" dirty="0">
                <a:solidFill>
                  <a:srgbClr val="00519E"/>
                </a:solidFill>
                <a:latin typeface="Segoe UI Light" panose="020B0502040204020203" pitchFamily="34" charset="0"/>
                <a:cs typeface="Segoe UI Light" panose="020B0502040204020203" pitchFamily="34" charset="0"/>
              </a:endParaRPr>
            </a:p>
            <a:p>
              <a:pPr marL="171450" indent="-171450">
                <a:buFont typeface="Wingdings" panose="05000000000000000000" pitchFamily="2" charset="2"/>
                <a:buChar char="§"/>
              </a:pPr>
              <a:r>
                <a:rPr lang="pl-PL" sz="1100" dirty="0">
                  <a:solidFill>
                    <a:srgbClr val="00519E"/>
                  </a:solidFill>
                  <a:latin typeface="Segoe UI Light" panose="020B0502040204020203" pitchFamily="34" charset="0"/>
                  <a:cs typeface="Segoe UI Light" panose="020B0502040204020203" pitchFamily="34" charset="0"/>
                </a:rPr>
                <a:t>EUNIS</a:t>
              </a:r>
            </a:p>
            <a:p>
              <a:pPr marL="171450" indent="-171450">
                <a:buFont typeface="Wingdings" panose="05000000000000000000" pitchFamily="2" charset="2"/>
                <a:buChar char="§"/>
              </a:pPr>
              <a:r>
                <a:rPr lang="pl-PL" sz="1100" dirty="0">
                  <a:solidFill>
                    <a:srgbClr val="00519E"/>
                  </a:solidFill>
                  <a:latin typeface="Segoe UI Light" panose="020B0502040204020203" pitchFamily="34" charset="0"/>
                  <a:cs typeface="Segoe UI Light" panose="020B0502040204020203" pitchFamily="34" charset="0"/>
                </a:rPr>
                <a:t>EUROPAEUM</a:t>
              </a:r>
            </a:p>
            <a:p>
              <a:pPr marL="171450" indent="-171450">
                <a:buFont typeface="Wingdings" panose="05000000000000000000" pitchFamily="2" charset="2"/>
                <a:buChar char="§"/>
              </a:pPr>
              <a:r>
                <a:rPr lang="pl-PL" sz="1100" dirty="0">
                  <a:solidFill>
                    <a:srgbClr val="00519E"/>
                  </a:solidFill>
                  <a:latin typeface="Segoe UI Light" panose="020B0502040204020203" pitchFamily="34" charset="0"/>
                  <a:cs typeface="Segoe UI Light" panose="020B0502040204020203" pitchFamily="34" charset="0"/>
                </a:rPr>
                <a:t>SAR </a:t>
              </a:r>
            </a:p>
            <a:p>
              <a:pPr marL="171450" indent="-171450">
                <a:buFont typeface="Wingdings" panose="05000000000000000000" pitchFamily="2" charset="2"/>
                <a:buChar char="§"/>
              </a:pPr>
              <a:r>
                <a:rPr lang="pl-PL" sz="1100" dirty="0">
                  <a:solidFill>
                    <a:srgbClr val="00519E"/>
                  </a:solidFill>
                  <a:latin typeface="Segoe UI Light" panose="020B0502040204020203" pitchFamily="34" charset="0"/>
                  <a:cs typeface="Segoe UI Light" panose="020B0502040204020203" pitchFamily="34" charset="0"/>
                </a:rPr>
                <a:t>The </a:t>
              </a:r>
              <a:r>
                <a:rPr lang="pl-PL" sz="1100" dirty="0" err="1">
                  <a:solidFill>
                    <a:srgbClr val="00519E"/>
                  </a:solidFill>
                  <a:latin typeface="Segoe UI Light" panose="020B0502040204020203" pitchFamily="34" charset="0"/>
                  <a:cs typeface="Segoe UI Light" panose="020B0502040204020203" pitchFamily="34" charset="0"/>
                </a:rPr>
                <a:t>Guild</a:t>
              </a:r>
              <a:endParaRPr lang="pl-PL" sz="1100" dirty="0">
                <a:solidFill>
                  <a:srgbClr val="00519E"/>
                </a:solidFill>
                <a:latin typeface="Segoe UI Light" panose="020B0502040204020203" pitchFamily="34" charset="0"/>
                <a:cs typeface="Segoe UI Light" panose="020B0502040204020203" pitchFamily="34" charset="0"/>
              </a:endParaRPr>
            </a:p>
            <a:p>
              <a:pPr marL="171450" indent="-171450">
                <a:buFont typeface="Wingdings" panose="05000000000000000000" pitchFamily="2" charset="2"/>
                <a:buChar char="§"/>
              </a:pPr>
              <a:r>
                <a:rPr lang="pl-PL" sz="1100" dirty="0" err="1">
                  <a:solidFill>
                    <a:srgbClr val="00519E"/>
                  </a:solidFill>
                  <a:latin typeface="Segoe UI Light" panose="020B0502040204020203" pitchFamily="34" charset="0"/>
                  <a:cs typeface="Segoe UI Light" panose="020B0502040204020203" pitchFamily="34" charset="0"/>
                </a:rPr>
                <a:t>Una</a:t>
              </a:r>
              <a:r>
                <a:rPr lang="pl-PL" sz="1100" dirty="0">
                  <a:solidFill>
                    <a:srgbClr val="00519E"/>
                  </a:solidFill>
                  <a:latin typeface="Segoe UI Light" panose="020B0502040204020203" pitchFamily="34" charset="0"/>
                  <a:cs typeface="Segoe UI Light" panose="020B0502040204020203" pitchFamily="34" charset="0"/>
                </a:rPr>
                <a:t> Europa</a:t>
              </a:r>
            </a:p>
            <a:p>
              <a:pPr marL="171450" indent="-171450">
                <a:buFont typeface="Wingdings" panose="05000000000000000000" pitchFamily="2" charset="2"/>
                <a:buChar char="§"/>
              </a:pPr>
              <a:r>
                <a:rPr lang="pl-PL" sz="1100" dirty="0" err="1">
                  <a:solidFill>
                    <a:srgbClr val="00519E"/>
                  </a:solidFill>
                  <a:latin typeface="Segoe UI Light" panose="020B0502040204020203" pitchFamily="34" charset="0"/>
                  <a:cs typeface="Segoe UI Light" panose="020B0502040204020203" pitchFamily="34" charset="0"/>
                </a:rPr>
                <a:t>Unitown</a:t>
              </a:r>
              <a:endParaRPr lang="pl-PL" sz="1100" dirty="0">
                <a:solidFill>
                  <a:srgbClr val="00519E"/>
                </a:solidFill>
                <a:latin typeface="Segoe UI Light" panose="020B0502040204020203" pitchFamily="34" charset="0"/>
                <a:cs typeface="Segoe UI Light" panose="020B0502040204020203" pitchFamily="34" charset="0"/>
              </a:endParaRPr>
            </a:p>
            <a:p>
              <a:pPr marL="171450" indent="-171450">
                <a:buFont typeface="Wingdings" panose="05000000000000000000" pitchFamily="2" charset="2"/>
                <a:buChar char="§"/>
              </a:pPr>
              <a:r>
                <a:rPr lang="pl-PL" sz="1100" dirty="0">
                  <a:solidFill>
                    <a:srgbClr val="00519E"/>
                  </a:solidFill>
                  <a:latin typeface="Segoe UI Light" panose="020B0502040204020203" pitchFamily="34" charset="0"/>
                  <a:cs typeface="Segoe UI Light" panose="020B0502040204020203" pitchFamily="34" charset="0"/>
                </a:rPr>
                <a:t>UTRECHT Network </a:t>
              </a:r>
            </a:p>
            <a:p>
              <a:endParaRPr lang="pl-PL" sz="1200" dirty="0">
                <a:latin typeface="Segoe UI Light" panose="020B0502040204020203" pitchFamily="34" charset="0"/>
                <a:cs typeface="Segoe UI Light" panose="020B0502040204020203" pitchFamily="34" charset="0"/>
              </a:endParaRPr>
            </a:p>
          </p:txBody>
        </p:sp>
      </p:grpSp>
      <p:grpSp>
        <p:nvGrpSpPr>
          <p:cNvPr id="8" name="Grupa 7">
            <a:extLst>
              <a:ext uri="{FF2B5EF4-FFF2-40B4-BE49-F238E27FC236}">
                <a16:creationId xmlns:a16="http://schemas.microsoft.com/office/drawing/2014/main" id="{5A4A404C-C22B-BC38-BB22-67CB987408B7}"/>
              </a:ext>
            </a:extLst>
          </p:cNvPr>
          <p:cNvGrpSpPr/>
          <p:nvPr/>
        </p:nvGrpSpPr>
        <p:grpSpPr>
          <a:xfrm>
            <a:off x="746215" y="3454773"/>
            <a:ext cx="2959042" cy="3276031"/>
            <a:chOff x="746215" y="3397623"/>
            <a:chExt cx="2959042" cy="3276031"/>
          </a:xfrm>
        </p:grpSpPr>
        <p:sp>
          <p:nvSpPr>
            <p:cNvPr id="20" name="Sześciokąt 19"/>
            <p:cNvSpPr/>
            <p:nvPr/>
          </p:nvSpPr>
          <p:spPr>
            <a:xfrm rot="5400000">
              <a:off x="587720" y="3556118"/>
              <a:ext cx="3276031" cy="2959042"/>
            </a:xfrm>
            <a:prstGeom prst="hexagon">
              <a:avLst>
                <a:gd name="adj" fmla="val 26032"/>
                <a:gd name="vf" fmla="val 115470"/>
              </a:avLst>
            </a:prstGeom>
            <a:solidFill>
              <a:schemeClr val="accent5"/>
            </a:solidFill>
            <a:ln>
              <a:solidFill>
                <a:schemeClr val="accent5"/>
              </a:solidFill>
            </a:ln>
          </p:spPr>
          <p:txBody>
            <a:bodyPr wrap="square" lIns="0" rtlCol="0" anchor="ctr">
              <a:spAutoFit/>
            </a:bodyPr>
            <a:lstStyle/>
            <a:p>
              <a:pPr algn="l"/>
              <a:endParaRPr lang="pl-PL" sz="2400" dirty="0">
                <a:solidFill>
                  <a:schemeClr val="tx2"/>
                </a:solidFill>
                <a:latin typeface="Ubuntu Light" panose="020B0304030602030204" pitchFamily="34" charset="0"/>
                <a:cs typeface="Times New Roman" panose="02020603050405020304" pitchFamily="18" charset="0"/>
              </a:endParaRPr>
            </a:p>
          </p:txBody>
        </p:sp>
        <p:sp>
          <p:nvSpPr>
            <p:cNvPr id="34" name="pole tekstowe 33"/>
            <p:cNvSpPr txBox="1"/>
            <p:nvPr/>
          </p:nvSpPr>
          <p:spPr>
            <a:xfrm>
              <a:off x="1384395" y="4023297"/>
              <a:ext cx="2081190" cy="1938992"/>
            </a:xfrm>
            <a:prstGeom prst="rect">
              <a:avLst/>
            </a:prstGeom>
            <a:noFill/>
          </p:spPr>
          <p:txBody>
            <a:bodyPr wrap="square" lIns="0" rtlCol="0">
              <a:spAutoFit/>
            </a:bodyPr>
            <a:lstStyle/>
            <a:p>
              <a:pPr>
                <a:spcAft>
                  <a:spcPts val="600"/>
                </a:spcAft>
              </a:pPr>
              <a:r>
                <a:rPr lang="pl-PL" altLang="pl-PL" sz="1100" b="1" dirty="0" err="1">
                  <a:solidFill>
                    <a:schemeClr val="bg1"/>
                  </a:solidFill>
                  <a:latin typeface="Segoe UI" panose="020B0502040204020203" pitchFamily="34" charset="0"/>
                  <a:cs typeface="Segoe UI" panose="020B0502040204020203" pitchFamily="34" charset="0"/>
                </a:rPr>
                <a:t>Institutional</a:t>
              </a:r>
              <a:r>
                <a:rPr lang="pl-PL" altLang="pl-PL" sz="1100" b="1" dirty="0">
                  <a:solidFill>
                    <a:schemeClr val="bg1"/>
                  </a:solidFill>
                  <a:latin typeface="Segoe UI" panose="020B0502040204020203" pitchFamily="34" charset="0"/>
                  <a:cs typeface="Segoe UI" panose="020B0502040204020203" pitchFamily="34" charset="0"/>
                </a:rPr>
                <a:t> </a:t>
              </a:r>
              <a:r>
                <a:rPr lang="pl-PL" altLang="pl-PL" sz="1100" b="1" dirty="0" err="1">
                  <a:solidFill>
                    <a:schemeClr val="bg1"/>
                  </a:solidFill>
                  <a:latin typeface="Segoe UI" panose="020B0502040204020203" pitchFamily="34" charset="0"/>
                  <a:cs typeface="Segoe UI" panose="020B0502040204020203" pitchFamily="34" charset="0"/>
                </a:rPr>
                <a:t>cooperation</a:t>
              </a:r>
              <a:r>
                <a:rPr lang="pl-PL" altLang="pl-PL" sz="1100" b="1" dirty="0">
                  <a:solidFill>
                    <a:schemeClr val="bg1"/>
                  </a:solidFill>
                  <a:latin typeface="Segoe UI" panose="020B0502040204020203" pitchFamily="34" charset="0"/>
                  <a:cs typeface="Segoe UI" panose="020B0502040204020203" pitchFamily="34" charset="0"/>
                </a:rPr>
                <a:t>: </a:t>
              </a:r>
              <a:endParaRPr lang="pl-PL" sz="1100" dirty="0">
                <a:solidFill>
                  <a:schemeClr val="bg1"/>
                </a:solidFill>
                <a:effectLst/>
                <a:latin typeface="Segoe UI Light" panose="020B0502040204020203" pitchFamily="34" charset="0"/>
                <a:ea typeface="Calibri" panose="020F0502020204030204" pitchFamily="34" charset="0"/>
                <a:cs typeface="Segoe UI Light" panose="020B0502040204020203" pitchFamily="34" charset="0"/>
              </a:endParaRPr>
            </a:p>
            <a:p>
              <a:pPr marL="171450" lvl="0" indent="-171450">
                <a:spcAft>
                  <a:spcPts val="600"/>
                </a:spcAft>
                <a:buFont typeface="Wingdings" panose="05000000000000000000" pitchFamily="2" charset="2"/>
                <a:buChar char="§"/>
              </a:pPr>
              <a:r>
                <a:rPr lang="en-US" sz="1100" dirty="0">
                  <a:solidFill>
                    <a:schemeClr val="bg1"/>
                  </a:solidFill>
                  <a:effectLst/>
                  <a:latin typeface="Segoe UI Light" panose="020B0502040204020203" pitchFamily="34" charset="0"/>
                  <a:ea typeface="Calibri" panose="020F0502020204030204" pitchFamily="34" charset="0"/>
                  <a:cs typeface="Segoe UI Light" panose="020B0502040204020203" pitchFamily="34" charset="0"/>
                </a:rPr>
                <a:t>NBME National Board </a:t>
              </a:r>
              <a:br>
                <a:rPr lang="pl-PL" sz="1100" dirty="0">
                  <a:solidFill>
                    <a:schemeClr val="bg1"/>
                  </a:solidFill>
                  <a:effectLst/>
                  <a:latin typeface="Segoe UI Light" panose="020B0502040204020203" pitchFamily="34" charset="0"/>
                  <a:ea typeface="Calibri" panose="020F0502020204030204" pitchFamily="34" charset="0"/>
                  <a:cs typeface="Segoe UI Light" panose="020B0502040204020203" pitchFamily="34" charset="0"/>
                </a:rPr>
              </a:br>
              <a:r>
                <a:rPr lang="en-US" sz="1100" dirty="0">
                  <a:solidFill>
                    <a:schemeClr val="bg1"/>
                  </a:solidFill>
                  <a:effectLst/>
                  <a:latin typeface="Segoe UI Light" panose="020B0502040204020203" pitchFamily="34" charset="0"/>
                  <a:ea typeface="Calibri" panose="020F0502020204030204" pitchFamily="34" charset="0"/>
                  <a:cs typeface="Segoe UI Light" panose="020B0502040204020203" pitchFamily="34" charset="0"/>
                </a:rPr>
                <a:t>of Medical Examiners</a:t>
              </a:r>
              <a:endParaRPr lang="pl-PL" sz="1100" dirty="0">
                <a:solidFill>
                  <a:schemeClr val="bg1"/>
                </a:solidFill>
                <a:effectLst/>
                <a:latin typeface="Segoe UI Light" panose="020B0502040204020203" pitchFamily="34" charset="0"/>
                <a:ea typeface="Calibri" panose="020F0502020204030204" pitchFamily="34" charset="0"/>
                <a:cs typeface="Segoe UI Light" panose="020B0502040204020203" pitchFamily="34" charset="0"/>
              </a:endParaRPr>
            </a:p>
            <a:p>
              <a:pPr marL="171450" indent="-171450">
                <a:spcAft>
                  <a:spcPts val="600"/>
                </a:spcAft>
                <a:buFont typeface="Wingdings" panose="05000000000000000000" pitchFamily="2" charset="2"/>
                <a:buChar char="§"/>
              </a:pPr>
              <a:r>
                <a:rPr lang="en-US" altLang="pl-PL" sz="1100" dirty="0">
                  <a:solidFill>
                    <a:schemeClr val="bg1"/>
                  </a:solidFill>
                  <a:latin typeface="Segoe UI Light" panose="020B0502040204020203" pitchFamily="34" charset="0"/>
                  <a:cs typeface="Segoe UI Light" panose="020B0502040204020203" pitchFamily="34" charset="0"/>
                </a:rPr>
                <a:t>AAMC Association </a:t>
              </a:r>
              <a:br>
                <a:rPr lang="pl-PL" altLang="pl-PL" sz="1100" dirty="0">
                  <a:solidFill>
                    <a:schemeClr val="bg1"/>
                  </a:solidFill>
                  <a:latin typeface="Segoe UI Light" panose="020B0502040204020203" pitchFamily="34" charset="0"/>
                  <a:cs typeface="Segoe UI Light" panose="020B0502040204020203" pitchFamily="34" charset="0"/>
                </a:rPr>
              </a:br>
              <a:r>
                <a:rPr lang="en-US" altLang="pl-PL" sz="1100" dirty="0">
                  <a:solidFill>
                    <a:schemeClr val="bg1"/>
                  </a:solidFill>
                  <a:latin typeface="Segoe UI Light" panose="020B0502040204020203" pitchFamily="34" charset="0"/>
                  <a:cs typeface="Segoe UI Light" panose="020B0502040204020203" pitchFamily="34" charset="0"/>
                </a:rPr>
                <a:t>of American Medical Colleges  (US</a:t>
              </a:r>
              <a:r>
                <a:rPr lang="pl-PL" altLang="pl-PL" sz="1100" dirty="0">
                  <a:solidFill>
                    <a:schemeClr val="bg1"/>
                  </a:solidFill>
                  <a:latin typeface="Segoe UI Light" panose="020B0502040204020203" pitchFamily="34" charset="0"/>
                  <a:cs typeface="Segoe UI Light" panose="020B0502040204020203" pitchFamily="34" charset="0"/>
                </a:rPr>
                <a:t>A</a:t>
              </a:r>
              <a:r>
                <a:rPr lang="en-US" altLang="pl-PL" sz="1100" dirty="0">
                  <a:solidFill>
                    <a:schemeClr val="bg1"/>
                  </a:solidFill>
                  <a:latin typeface="Segoe UI Light" panose="020B0502040204020203" pitchFamily="34" charset="0"/>
                  <a:cs typeface="Segoe UI Light" panose="020B0502040204020203" pitchFamily="34" charset="0"/>
                </a:rPr>
                <a:t>)</a:t>
              </a:r>
              <a:r>
                <a:rPr lang="pl-PL" altLang="pl-PL" sz="1100" dirty="0">
                  <a:solidFill>
                    <a:schemeClr val="bg1"/>
                  </a:solidFill>
                  <a:latin typeface="Segoe UI Light" panose="020B0502040204020203" pitchFamily="34" charset="0"/>
                  <a:cs typeface="Segoe UI Light" panose="020B0502040204020203" pitchFamily="34" charset="0"/>
                </a:rPr>
                <a:t> </a:t>
              </a:r>
            </a:p>
            <a:p>
              <a:pPr marL="171450" lvl="0" indent="-171450">
                <a:spcAft>
                  <a:spcPts val="600"/>
                </a:spcAft>
                <a:buFont typeface="Wingdings" panose="05000000000000000000" pitchFamily="2" charset="2"/>
                <a:buChar char="§"/>
              </a:pPr>
              <a:r>
                <a:rPr lang="en-US" altLang="pl-PL" sz="1100" dirty="0">
                  <a:solidFill>
                    <a:schemeClr val="bg1"/>
                  </a:solidFill>
                  <a:latin typeface="Segoe UI Light" panose="020B0502040204020203" pitchFamily="34" charset="0"/>
                  <a:cs typeface="Segoe UI Light" panose="020B0502040204020203" pitchFamily="34" charset="0"/>
                </a:rPr>
                <a:t>CARMS Canadian Resident Matching Service (</a:t>
              </a:r>
              <a:r>
                <a:rPr lang="pl-PL" altLang="pl-PL" sz="1100" dirty="0">
                  <a:solidFill>
                    <a:schemeClr val="bg1"/>
                  </a:solidFill>
                  <a:latin typeface="Segoe UI Light" panose="020B0502040204020203" pitchFamily="34" charset="0"/>
                  <a:cs typeface="Segoe UI Light" panose="020B0502040204020203" pitchFamily="34" charset="0"/>
                </a:rPr>
                <a:t>K</a:t>
              </a:r>
              <a:r>
                <a:rPr lang="en-US" altLang="pl-PL" sz="1100" dirty="0" err="1">
                  <a:solidFill>
                    <a:schemeClr val="bg1"/>
                  </a:solidFill>
                  <a:latin typeface="Segoe UI Light" panose="020B0502040204020203" pitchFamily="34" charset="0"/>
                  <a:cs typeface="Segoe UI Light" panose="020B0502040204020203" pitchFamily="34" charset="0"/>
                </a:rPr>
                <a:t>anada</a:t>
              </a:r>
              <a:r>
                <a:rPr lang="en-US" altLang="pl-PL" sz="1100" dirty="0">
                  <a:solidFill>
                    <a:schemeClr val="bg1"/>
                  </a:solidFill>
                  <a:latin typeface="Segoe UI Light" panose="020B0502040204020203" pitchFamily="34" charset="0"/>
                  <a:cs typeface="Segoe UI Light" panose="020B0502040204020203" pitchFamily="34" charset="0"/>
                </a:rPr>
                <a:t>)</a:t>
              </a:r>
              <a:endParaRPr lang="pl-PL" altLang="pl-PL" sz="1100" dirty="0">
                <a:solidFill>
                  <a:schemeClr val="bg1"/>
                </a:solidFill>
                <a:latin typeface="Segoe UI Light" panose="020B0502040204020203" pitchFamily="34" charset="0"/>
                <a:cs typeface="Segoe UI Light" panose="020B0502040204020203" pitchFamily="34" charset="0"/>
              </a:endParaRPr>
            </a:p>
            <a:p>
              <a:endParaRPr lang="pl-PL" sz="1100" dirty="0">
                <a:solidFill>
                  <a:srgbClr val="00519E"/>
                </a:solidFill>
                <a:latin typeface="Segoe UI Light" panose="020B0502040204020203" pitchFamily="34" charset="0"/>
                <a:cs typeface="Segoe UI Light" panose="020B0502040204020203" pitchFamily="34" charset="0"/>
              </a:endParaRPr>
            </a:p>
          </p:txBody>
        </p:sp>
      </p:grpSp>
      <p:sp>
        <p:nvSpPr>
          <p:cNvPr id="3" name="Rectangle 1">
            <a:extLst>
              <a:ext uri="{FF2B5EF4-FFF2-40B4-BE49-F238E27FC236}">
                <a16:creationId xmlns:a16="http://schemas.microsoft.com/office/drawing/2014/main" id="{523E52F5-CC68-F568-FB48-5B095E292E04}"/>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pl-PL" sz="1800" b="0" i="0" u="none" strike="noStrike" cap="none" normalizeH="0" baseline="0" dirty="0">
              <a:ln>
                <a:noFill/>
              </a:ln>
              <a:solidFill>
                <a:schemeClr val="tx1"/>
              </a:solidFill>
              <a:effectLst/>
              <a:latin typeface="Arial" panose="020B0604020202020204" pitchFamily="34" charset="0"/>
            </a:endParaRPr>
          </a:p>
        </p:txBody>
      </p:sp>
      <p:grpSp>
        <p:nvGrpSpPr>
          <p:cNvPr id="6" name="Grupa 5">
            <a:extLst>
              <a:ext uri="{FF2B5EF4-FFF2-40B4-BE49-F238E27FC236}">
                <a16:creationId xmlns:a16="http://schemas.microsoft.com/office/drawing/2014/main" id="{182D2F6A-E3AB-1C57-09A3-86A1C87EEE40}"/>
              </a:ext>
            </a:extLst>
          </p:cNvPr>
          <p:cNvGrpSpPr/>
          <p:nvPr/>
        </p:nvGrpSpPr>
        <p:grpSpPr>
          <a:xfrm>
            <a:off x="2267986" y="912934"/>
            <a:ext cx="2959042" cy="3276031"/>
            <a:chOff x="2267986" y="855784"/>
            <a:chExt cx="2959042" cy="3276031"/>
          </a:xfrm>
        </p:grpSpPr>
        <p:sp>
          <p:nvSpPr>
            <p:cNvPr id="24" name="Sześciokąt 23"/>
            <p:cNvSpPr/>
            <p:nvPr/>
          </p:nvSpPr>
          <p:spPr>
            <a:xfrm rot="5400000">
              <a:off x="2109491" y="1014279"/>
              <a:ext cx="3276031" cy="2959042"/>
            </a:xfrm>
            <a:prstGeom prst="hexagon">
              <a:avLst>
                <a:gd name="adj" fmla="val 26032"/>
                <a:gd name="vf" fmla="val 115470"/>
              </a:avLst>
            </a:prstGeom>
            <a:solidFill>
              <a:schemeClr val="accent3"/>
            </a:solidFill>
            <a:ln>
              <a:solidFill>
                <a:srgbClr val="00519E"/>
              </a:solidFill>
            </a:ln>
          </p:spPr>
          <p:txBody>
            <a:bodyPr wrap="square" lIns="0" rtlCol="0" anchor="ctr">
              <a:spAutoFit/>
            </a:bodyPr>
            <a:lstStyle/>
            <a:p>
              <a:pPr algn="l"/>
              <a:endParaRPr lang="pl-PL" sz="2400" dirty="0">
                <a:solidFill>
                  <a:schemeClr val="tx2"/>
                </a:solidFill>
                <a:latin typeface="Ubuntu Light" panose="020B0304030602030204" pitchFamily="34" charset="0"/>
                <a:cs typeface="Times New Roman" panose="02020603050405020304" pitchFamily="18" charset="0"/>
              </a:endParaRPr>
            </a:p>
          </p:txBody>
        </p:sp>
        <p:sp>
          <p:nvSpPr>
            <p:cNvPr id="26" name="pole tekstowe 25"/>
            <p:cNvSpPr txBox="1"/>
            <p:nvPr/>
          </p:nvSpPr>
          <p:spPr>
            <a:xfrm>
              <a:off x="2917134" y="1457008"/>
              <a:ext cx="2139733" cy="2169825"/>
            </a:xfrm>
            <a:prstGeom prst="rect">
              <a:avLst/>
            </a:prstGeom>
            <a:noFill/>
          </p:spPr>
          <p:txBody>
            <a:bodyPr wrap="square" lIns="0" rtlCol="0">
              <a:spAutoFit/>
            </a:bodyPr>
            <a:lstStyle/>
            <a:p>
              <a:pPr>
                <a:spcAft>
                  <a:spcPts val="600"/>
                </a:spcAft>
              </a:pPr>
              <a:r>
                <a:rPr lang="pl-PL" sz="1100" b="1" dirty="0" err="1">
                  <a:solidFill>
                    <a:schemeClr val="accent1"/>
                  </a:solidFill>
                  <a:latin typeface="Segoe UI" panose="020B0502040204020203" pitchFamily="34" charset="0"/>
                  <a:cs typeface="Segoe UI" panose="020B0502040204020203" pitchFamily="34" charset="0"/>
                </a:rPr>
                <a:t>Studies</a:t>
              </a:r>
              <a:r>
                <a:rPr lang="pl-PL" sz="1100" b="1" dirty="0">
                  <a:solidFill>
                    <a:schemeClr val="accent1"/>
                  </a:solidFill>
                  <a:latin typeface="Segoe UI" panose="020B0502040204020203" pitchFamily="34" charset="0"/>
                  <a:cs typeface="Segoe UI" panose="020B0502040204020203" pitchFamily="34" charset="0"/>
                </a:rPr>
                <a:t> in English:</a:t>
              </a:r>
            </a:p>
            <a:p>
              <a:pPr marL="171450" indent="-171450">
                <a:spcAft>
                  <a:spcPts val="600"/>
                </a:spcAft>
                <a:buFont typeface="Wingdings" panose="05000000000000000000" pitchFamily="2" charset="2"/>
                <a:buChar char="§"/>
              </a:pPr>
              <a:r>
                <a:rPr lang="pl-PL" sz="1100" dirty="0" err="1">
                  <a:solidFill>
                    <a:schemeClr val="accent1"/>
                  </a:solidFill>
                  <a:latin typeface="Segoe UI Light" panose="020B0502040204020203" pitchFamily="34" charset="0"/>
                  <a:cs typeface="Segoe UI Light" panose="020B0502040204020203" pitchFamily="34" charset="0"/>
                </a:rPr>
                <a:t>Medical</a:t>
              </a:r>
              <a:r>
                <a:rPr lang="pl-PL" sz="1100" dirty="0">
                  <a:solidFill>
                    <a:schemeClr val="accent1"/>
                  </a:solidFill>
                  <a:latin typeface="Segoe UI Light" panose="020B0502040204020203" pitchFamily="34" charset="0"/>
                  <a:cs typeface="Segoe UI Light" panose="020B0502040204020203" pitchFamily="34" charset="0"/>
                </a:rPr>
                <a:t> </a:t>
              </a:r>
              <a:r>
                <a:rPr lang="pl-PL" sz="1100" dirty="0" err="1">
                  <a:solidFill>
                    <a:schemeClr val="accent1"/>
                  </a:solidFill>
                  <a:latin typeface="Segoe UI Light" panose="020B0502040204020203" pitchFamily="34" charset="0"/>
                  <a:cs typeface="Segoe UI Light" panose="020B0502040204020203" pitchFamily="34" charset="0"/>
                </a:rPr>
                <a:t>Doctor</a:t>
              </a:r>
              <a:r>
                <a:rPr lang="pl-PL" sz="1100" dirty="0">
                  <a:solidFill>
                    <a:schemeClr val="accent1"/>
                  </a:solidFill>
                  <a:latin typeface="Segoe UI Light" panose="020B0502040204020203" pitchFamily="34" charset="0"/>
                  <a:cs typeface="Segoe UI Light" panose="020B0502040204020203" pitchFamily="34" charset="0"/>
                </a:rPr>
                <a:t> </a:t>
              </a:r>
              <a:r>
                <a:rPr lang="pl-PL" sz="1100" dirty="0" err="1">
                  <a:solidFill>
                    <a:schemeClr val="accent1"/>
                  </a:solidFill>
                  <a:latin typeface="Segoe UI Light" panose="020B0502040204020203" pitchFamily="34" charset="0"/>
                  <a:cs typeface="Segoe UI Light" panose="020B0502040204020203" pitchFamily="34" charset="0"/>
                </a:rPr>
                <a:t>Programme</a:t>
              </a:r>
              <a:endParaRPr lang="pl-PL" sz="1100" dirty="0">
                <a:solidFill>
                  <a:schemeClr val="accent1"/>
                </a:solidFill>
                <a:latin typeface="Segoe UI Light" panose="020B0502040204020203" pitchFamily="34" charset="0"/>
                <a:cs typeface="Segoe UI Light" panose="020B0502040204020203" pitchFamily="34" charset="0"/>
              </a:endParaRPr>
            </a:p>
            <a:p>
              <a:pPr marL="171450" indent="-171450">
                <a:spcAft>
                  <a:spcPts val="600"/>
                </a:spcAft>
                <a:buFont typeface="Wingdings" panose="05000000000000000000" pitchFamily="2" charset="2"/>
                <a:buChar char="§"/>
              </a:pPr>
              <a:r>
                <a:rPr lang="en-GB" altLang="pl-PL" sz="1100" dirty="0">
                  <a:latin typeface="Segoe UI Light" panose="020B0502040204020203" pitchFamily="34" charset="0"/>
                  <a:ea typeface="Calibri" panose="020F0502020204030204" pitchFamily="34" charset="0"/>
                  <a:cs typeface="Segoe UI Light" panose="020B0502040204020203" pitchFamily="34" charset="0"/>
                </a:rPr>
                <a:t>Doctor of Dental Surgery program </a:t>
              </a:r>
              <a:endParaRPr lang="pl-PL" altLang="pl-PL" sz="1100" dirty="0">
                <a:latin typeface="Segoe UI Light" panose="020B0502040204020203" pitchFamily="34" charset="0"/>
                <a:ea typeface="Calibri" panose="020F0502020204030204" pitchFamily="34" charset="0"/>
                <a:cs typeface="Segoe UI Light" panose="020B0502040204020203" pitchFamily="34" charset="0"/>
              </a:endParaRPr>
            </a:p>
            <a:p>
              <a:pPr marL="171450" indent="-171450">
                <a:spcAft>
                  <a:spcPts val="600"/>
                </a:spcAft>
                <a:buFont typeface="Wingdings" panose="05000000000000000000" pitchFamily="2" charset="2"/>
                <a:buChar char="§"/>
              </a:pPr>
              <a:r>
                <a:rPr lang="pl-PL" altLang="pl-PL" sz="1100" dirty="0" err="1">
                  <a:latin typeface="Segoe UI Light" panose="020B0502040204020203" pitchFamily="34" charset="0"/>
                  <a:cs typeface="Segoe UI Light" panose="020B0502040204020203" pitchFamily="34" charset="0"/>
                </a:rPr>
                <a:t>Drug</a:t>
              </a:r>
              <a:r>
                <a:rPr lang="pl-PL" altLang="pl-PL" sz="1100" dirty="0">
                  <a:latin typeface="Segoe UI Light" panose="020B0502040204020203" pitchFamily="34" charset="0"/>
                  <a:cs typeface="Segoe UI Light" panose="020B0502040204020203" pitchFamily="34" charset="0"/>
                </a:rPr>
                <a:t> </a:t>
              </a:r>
              <a:r>
                <a:rPr lang="pl-PL" altLang="pl-PL" sz="1100" dirty="0" err="1">
                  <a:latin typeface="Segoe UI Light" panose="020B0502040204020203" pitchFamily="34" charset="0"/>
                  <a:cs typeface="Segoe UI Light" panose="020B0502040204020203" pitchFamily="34" charset="0"/>
                </a:rPr>
                <a:t>Discovery&amp;Development</a:t>
              </a:r>
              <a:r>
                <a:rPr lang="pl-PL" altLang="pl-PL" sz="1100" dirty="0">
                  <a:latin typeface="Segoe UI Light" panose="020B0502040204020203" pitchFamily="34" charset="0"/>
                  <a:cs typeface="Segoe UI Light" panose="020B0502040204020203" pitchFamily="34" charset="0"/>
                </a:rPr>
                <a:t> (MA)</a:t>
              </a:r>
            </a:p>
            <a:p>
              <a:pPr marL="171450" indent="-171450">
                <a:spcAft>
                  <a:spcPts val="600"/>
                </a:spcAft>
                <a:buFont typeface="Wingdings" panose="05000000000000000000" pitchFamily="2" charset="2"/>
                <a:buChar char="§"/>
              </a:pPr>
              <a:r>
                <a:rPr lang="pl-PL" altLang="pl-PL" sz="1100" dirty="0" err="1">
                  <a:latin typeface="Segoe UI Light" panose="020B0502040204020203" pitchFamily="34" charset="0"/>
                  <a:cs typeface="Segoe UI Light" panose="020B0502040204020203" pitchFamily="34" charset="0"/>
                </a:rPr>
                <a:t>Interdisciplinary</a:t>
              </a:r>
              <a:r>
                <a:rPr lang="pl-PL" altLang="pl-PL" sz="1100" dirty="0">
                  <a:latin typeface="Segoe UI Light" panose="020B0502040204020203" pitchFamily="34" charset="0"/>
                  <a:cs typeface="Segoe UI Light" panose="020B0502040204020203" pitchFamily="34" charset="0"/>
                </a:rPr>
                <a:t> </a:t>
              </a:r>
              <a:r>
                <a:rPr lang="pl-PL" altLang="pl-PL" sz="1100" dirty="0" err="1">
                  <a:latin typeface="Segoe UI Light" panose="020B0502040204020203" pitchFamily="34" charset="0"/>
                  <a:cs typeface="Segoe UI Light" panose="020B0502040204020203" pitchFamily="34" charset="0"/>
                </a:rPr>
                <a:t>PhD</a:t>
              </a:r>
              <a:r>
                <a:rPr lang="pl-PL" altLang="pl-PL" sz="1100" dirty="0">
                  <a:latin typeface="Segoe UI Light" panose="020B0502040204020203" pitchFamily="34" charset="0"/>
                  <a:cs typeface="Segoe UI Light" panose="020B0502040204020203" pitchFamily="34" charset="0"/>
                </a:rPr>
                <a:t> </a:t>
              </a:r>
              <a:r>
                <a:rPr lang="pl-PL" altLang="pl-PL" sz="1100" dirty="0" err="1">
                  <a:latin typeface="Segoe UI Light" panose="020B0502040204020203" pitchFamily="34" charset="0"/>
                  <a:cs typeface="Segoe UI Light" panose="020B0502040204020203" pitchFamily="34" charset="0"/>
                </a:rPr>
                <a:t>Programme</a:t>
              </a:r>
              <a:r>
                <a:rPr lang="pl-PL" altLang="pl-PL" sz="1100" dirty="0">
                  <a:latin typeface="Segoe UI Light" panose="020B0502040204020203" pitchFamily="34" charset="0"/>
                  <a:cs typeface="Segoe UI Light" panose="020B0502040204020203" pitchFamily="34" charset="0"/>
                </a:rPr>
                <a:t> </a:t>
              </a:r>
              <a:br>
                <a:rPr lang="pl-PL" altLang="pl-PL" sz="1100" dirty="0">
                  <a:latin typeface="Segoe UI Light" panose="020B0502040204020203" pitchFamily="34" charset="0"/>
                  <a:cs typeface="Segoe UI Light" panose="020B0502040204020203" pitchFamily="34" charset="0"/>
                </a:rPr>
              </a:br>
              <a:r>
                <a:rPr lang="pl-PL" altLang="pl-PL" sz="1100" dirty="0">
                  <a:latin typeface="Segoe UI Light" panose="020B0502040204020203" pitchFamily="34" charset="0"/>
                  <a:cs typeface="Segoe UI Light" panose="020B0502040204020203" pitchFamily="34" charset="0"/>
                </a:rPr>
                <a:t>in </a:t>
              </a:r>
              <a:r>
                <a:rPr lang="pl-PL" altLang="pl-PL" sz="1100" dirty="0" err="1">
                  <a:latin typeface="Segoe UI Light" panose="020B0502040204020203" pitchFamily="34" charset="0"/>
                  <a:cs typeface="Segoe UI Light" panose="020B0502040204020203" pitchFamily="34" charset="0"/>
                </a:rPr>
                <a:t>Medical</a:t>
              </a:r>
              <a:r>
                <a:rPr lang="pl-PL" altLang="pl-PL" sz="1100" dirty="0">
                  <a:latin typeface="Segoe UI Light" panose="020B0502040204020203" pitchFamily="34" charset="0"/>
                  <a:cs typeface="Segoe UI Light" panose="020B0502040204020203" pitchFamily="34" charset="0"/>
                </a:rPr>
                <a:t> and </a:t>
              </a:r>
              <a:r>
                <a:rPr lang="pl-PL" altLang="pl-PL" sz="1100" dirty="0" err="1">
                  <a:latin typeface="Segoe UI Light" panose="020B0502040204020203" pitchFamily="34" charset="0"/>
                  <a:cs typeface="Segoe UI Light" panose="020B0502040204020203" pitchFamily="34" charset="0"/>
                </a:rPr>
                <a:t>Health</a:t>
              </a:r>
              <a:r>
                <a:rPr lang="pl-PL" altLang="pl-PL" sz="1100" dirty="0">
                  <a:latin typeface="Segoe UI Light" panose="020B0502040204020203" pitchFamily="34" charset="0"/>
                  <a:cs typeface="Segoe UI Light" panose="020B0502040204020203" pitchFamily="34" charset="0"/>
                </a:rPr>
                <a:t> </a:t>
              </a:r>
              <a:r>
                <a:rPr lang="pl-PL" altLang="pl-PL" sz="1100" dirty="0" err="1">
                  <a:latin typeface="Segoe UI Light" panose="020B0502040204020203" pitchFamily="34" charset="0"/>
                  <a:cs typeface="Segoe UI Light" panose="020B0502040204020203" pitchFamily="34" charset="0"/>
                </a:rPr>
                <a:t>Sciences</a:t>
              </a:r>
              <a:endParaRPr lang="en-GB" altLang="pl-PL" sz="1100" dirty="0">
                <a:latin typeface="Segoe UI Light" panose="020B0502040204020203" pitchFamily="34" charset="0"/>
                <a:cs typeface="Segoe UI Light" panose="020B0502040204020203" pitchFamily="34" charset="0"/>
              </a:endParaRPr>
            </a:p>
            <a:p>
              <a:pPr>
                <a:spcAft>
                  <a:spcPts val="600"/>
                </a:spcAft>
              </a:pPr>
              <a:endParaRPr lang="pl-PL" sz="1100" dirty="0">
                <a:latin typeface="Segoe UI Light" panose="020B0502040204020203" pitchFamily="34" charset="0"/>
                <a:cs typeface="Segoe UI Light" panose="020B0502040204020203" pitchFamily="34" charset="0"/>
              </a:endParaRPr>
            </a:p>
          </p:txBody>
        </p:sp>
      </p:grpSp>
      <p:grpSp>
        <p:nvGrpSpPr>
          <p:cNvPr id="9" name="Grupa 8">
            <a:extLst>
              <a:ext uri="{FF2B5EF4-FFF2-40B4-BE49-F238E27FC236}">
                <a16:creationId xmlns:a16="http://schemas.microsoft.com/office/drawing/2014/main" id="{387383C6-7C7A-CACB-B364-1924E6EF1400}"/>
              </a:ext>
            </a:extLst>
          </p:cNvPr>
          <p:cNvGrpSpPr/>
          <p:nvPr/>
        </p:nvGrpSpPr>
        <p:grpSpPr>
          <a:xfrm>
            <a:off x="3760373" y="3445153"/>
            <a:ext cx="2959042" cy="3276031"/>
            <a:chOff x="3767197" y="3394827"/>
            <a:chExt cx="2959042" cy="3276031"/>
          </a:xfrm>
        </p:grpSpPr>
        <p:sp>
          <p:nvSpPr>
            <p:cNvPr id="19" name="Sześciokąt 18"/>
            <p:cNvSpPr/>
            <p:nvPr/>
          </p:nvSpPr>
          <p:spPr>
            <a:xfrm rot="5400000">
              <a:off x="3608702" y="3553322"/>
              <a:ext cx="3276031" cy="2959042"/>
            </a:xfrm>
            <a:prstGeom prst="hexagon">
              <a:avLst>
                <a:gd name="adj" fmla="val 26032"/>
                <a:gd name="vf" fmla="val 115470"/>
              </a:avLst>
            </a:prstGeom>
            <a:solidFill>
              <a:srgbClr val="A6192E"/>
            </a:solidFill>
            <a:ln>
              <a:solidFill>
                <a:srgbClr val="00519E"/>
              </a:solidFill>
            </a:ln>
          </p:spPr>
          <p:txBody>
            <a:bodyPr wrap="square" lIns="0" rtlCol="0" anchor="ctr">
              <a:spAutoFit/>
            </a:bodyPr>
            <a:lstStyle/>
            <a:p>
              <a:pPr algn="l"/>
              <a:endParaRPr lang="pl-PL" sz="2400" dirty="0">
                <a:solidFill>
                  <a:schemeClr val="tx2"/>
                </a:solidFill>
                <a:latin typeface="Ubuntu Light" panose="020B0304030602030204" pitchFamily="34" charset="0"/>
                <a:cs typeface="Times New Roman" panose="02020603050405020304" pitchFamily="18" charset="0"/>
              </a:endParaRPr>
            </a:p>
          </p:txBody>
        </p:sp>
        <p:sp>
          <p:nvSpPr>
            <p:cNvPr id="35" name="Symbol zastępczy tekstu 3">
              <a:extLst>
                <a:ext uri="{FF2B5EF4-FFF2-40B4-BE49-F238E27FC236}">
                  <a16:creationId xmlns:a16="http://schemas.microsoft.com/office/drawing/2014/main" id="{D18F26F9-5094-417F-9DF1-AB35EA6E24D3}"/>
                </a:ext>
              </a:extLst>
            </p:cNvPr>
            <p:cNvSpPr txBox="1">
              <a:spLocks/>
            </p:cNvSpPr>
            <p:nvPr/>
          </p:nvSpPr>
          <p:spPr>
            <a:xfrm>
              <a:off x="4401832" y="4030121"/>
              <a:ext cx="2029620" cy="1840923"/>
            </a:xfrm>
            <a:prstGeom prst="rect">
              <a:avLst/>
            </a:prstGeom>
          </p:spPr>
          <p:txBody>
            <a:bodyPr vert="horz" lIns="0" tIns="45720" rIns="0" bIns="45720" rtlCol="0">
              <a:noAutofit/>
            </a:bodyPr>
            <a:lstStyle>
              <a:lvl1pPr marL="0" indent="0" algn="l" defTabSz="914377" rtl="0" eaLnBrk="1" latinLnBrk="0" hangingPunct="1">
                <a:lnSpc>
                  <a:spcPct val="120000"/>
                </a:lnSpc>
                <a:spcBef>
                  <a:spcPts val="600"/>
                </a:spcBef>
                <a:buFont typeface="Arial" panose="020B0604020202020204" pitchFamily="34" charset="0"/>
                <a:buNone/>
                <a:defRPr sz="1600" kern="1200">
                  <a:solidFill>
                    <a:schemeClr val="tx2"/>
                  </a:solidFill>
                  <a:latin typeface="+mn-lt"/>
                  <a:ea typeface="+mn-ea"/>
                  <a:cs typeface="+mn-cs"/>
                </a:defRPr>
              </a:lvl1pPr>
              <a:lvl2pPr marL="457189" indent="0" algn="l" defTabSz="914377" rtl="0" eaLnBrk="1" latinLnBrk="0" hangingPunct="1">
                <a:lnSpc>
                  <a:spcPct val="120000"/>
                </a:lnSpc>
                <a:spcBef>
                  <a:spcPts val="600"/>
                </a:spcBef>
                <a:buFont typeface="Arial" panose="020B0604020202020204" pitchFamily="34" charset="0"/>
                <a:buNone/>
                <a:defRPr sz="1600" kern="1200">
                  <a:solidFill>
                    <a:schemeClr val="tx2"/>
                  </a:solidFill>
                  <a:latin typeface="+mn-lt"/>
                  <a:ea typeface="+mn-ea"/>
                  <a:cs typeface="+mn-cs"/>
                </a:defRPr>
              </a:lvl2pPr>
              <a:lvl3pPr marL="914377" indent="0" algn="l" defTabSz="914377" rtl="0" eaLnBrk="1" latinLnBrk="0" hangingPunct="1">
                <a:lnSpc>
                  <a:spcPct val="120000"/>
                </a:lnSpc>
                <a:spcBef>
                  <a:spcPts val="600"/>
                </a:spcBef>
                <a:buFont typeface="Arial" panose="020B0604020202020204" pitchFamily="34" charset="0"/>
                <a:buNone/>
                <a:defRPr sz="1600" kern="1200">
                  <a:solidFill>
                    <a:schemeClr val="tx2"/>
                  </a:solidFill>
                  <a:latin typeface="+mn-lt"/>
                  <a:ea typeface="+mn-ea"/>
                  <a:cs typeface="+mn-cs"/>
                </a:defRPr>
              </a:lvl3pPr>
              <a:lvl4pPr marL="1371566" indent="0" algn="l" defTabSz="914377" rtl="0" eaLnBrk="1" latinLnBrk="0" hangingPunct="1">
                <a:lnSpc>
                  <a:spcPct val="120000"/>
                </a:lnSpc>
                <a:spcBef>
                  <a:spcPts val="600"/>
                </a:spcBef>
                <a:buFont typeface="Arial" panose="020B0604020202020204" pitchFamily="34" charset="0"/>
                <a:buNone/>
                <a:defRPr sz="1600" kern="1200">
                  <a:solidFill>
                    <a:schemeClr val="tx2"/>
                  </a:solidFill>
                  <a:latin typeface="+mn-lt"/>
                  <a:ea typeface="+mn-ea"/>
                  <a:cs typeface="+mn-cs"/>
                </a:defRPr>
              </a:lvl4pPr>
              <a:lvl5pPr marL="1828755" indent="0" algn="l" defTabSz="914377" rtl="0" eaLnBrk="1" latinLnBrk="0" hangingPunct="1">
                <a:lnSpc>
                  <a:spcPct val="120000"/>
                </a:lnSpc>
                <a:spcBef>
                  <a:spcPts val="600"/>
                </a:spcBef>
                <a:buFont typeface="Arial" panose="020B0604020202020204" pitchFamily="34" charset="0"/>
                <a:buNone/>
                <a:defRPr sz="1600" kern="120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pl-PL" sz="1100" b="1" dirty="0">
                  <a:solidFill>
                    <a:schemeClr val="bg1"/>
                  </a:solidFill>
                  <a:latin typeface="Segoe UI" panose="020B0502040204020203" pitchFamily="34" charset="0"/>
                  <a:cs typeface="Segoe UI" panose="020B0502040204020203" pitchFamily="34" charset="0"/>
                </a:rPr>
                <a:t>Project </a:t>
              </a:r>
              <a:r>
                <a:rPr lang="pl-PL" sz="1100" b="1" dirty="0" err="1">
                  <a:solidFill>
                    <a:schemeClr val="bg1"/>
                  </a:solidFill>
                  <a:latin typeface="Segoe UI" panose="020B0502040204020203" pitchFamily="34" charset="0"/>
                  <a:cs typeface="Segoe UI" panose="020B0502040204020203" pitchFamily="34" charset="0"/>
                </a:rPr>
                <a:t>cooperation</a:t>
              </a:r>
              <a:endParaRPr lang="pl-PL" sz="1100" dirty="0">
                <a:solidFill>
                  <a:schemeClr val="bg1"/>
                </a:solidFill>
                <a:latin typeface="Segoe UI Light" panose="020B0502040204020203" pitchFamily="34" charset="0"/>
                <a:cs typeface="Segoe UI Light" panose="020B0502040204020203" pitchFamily="34" charset="0"/>
              </a:endParaRPr>
            </a:p>
            <a:p>
              <a:pPr marL="171450" indent="-171450">
                <a:lnSpc>
                  <a:spcPct val="100000"/>
                </a:lnSpc>
                <a:buFont typeface="Wingdings" panose="05000000000000000000" pitchFamily="2" charset="2"/>
                <a:buChar char="§"/>
              </a:pPr>
              <a:r>
                <a:rPr lang="en-US" sz="1100" dirty="0">
                  <a:solidFill>
                    <a:schemeClr val="bg1"/>
                  </a:solidFill>
                  <a:latin typeface="Segoe UI Light" panose="020B0502040204020203" pitchFamily="34" charset="0"/>
                  <a:cs typeface="Segoe UI Light" panose="020B0502040204020203" pitchFamily="34" charset="0"/>
                </a:rPr>
                <a:t>bilateral exchange agreements </a:t>
              </a:r>
              <a:br>
                <a:rPr lang="pl-PL" sz="1100" dirty="0">
                  <a:solidFill>
                    <a:schemeClr val="bg1"/>
                  </a:solidFill>
                  <a:latin typeface="Segoe UI Light" panose="020B0502040204020203" pitchFamily="34" charset="0"/>
                  <a:cs typeface="Segoe UI Light" panose="020B0502040204020203" pitchFamily="34" charset="0"/>
                </a:rPr>
              </a:br>
              <a:r>
                <a:rPr lang="en-US" sz="1100" dirty="0">
                  <a:solidFill>
                    <a:schemeClr val="bg1"/>
                  </a:solidFill>
                  <a:latin typeface="Segoe UI Light" panose="020B0502040204020203" pitchFamily="34" charset="0"/>
                  <a:cs typeface="Segoe UI Light" panose="020B0502040204020203" pitchFamily="34" charset="0"/>
                </a:rPr>
                <a:t>with universities around the world</a:t>
              </a:r>
              <a:endParaRPr lang="pl-PL" sz="1100" dirty="0">
                <a:solidFill>
                  <a:schemeClr val="bg1"/>
                </a:solidFill>
                <a:latin typeface="Segoe UI Light" panose="020B0502040204020203" pitchFamily="34" charset="0"/>
                <a:cs typeface="Segoe UI Light" panose="020B0502040204020203" pitchFamily="34" charset="0"/>
              </a:endParaRPr>
            </a:p>
            <a:p>
              <a:pPr marL="171450" indent="-171450">
                <a:lnSpc>
                  <a:spcPct val="100000"/>
                </a:lnSpc>
                <a:buFont typeface="Wingdings" panose="05000000000000000000" pitchFamily="2" charset="2"/>
                <a:buChar char="§"/>
              </a:pPr>
              <a:r>
                <a:rPr lang="en-US" sz="1100" dirty="0">
                  <a:solidFill>
                    <a:schemeClr val="bg1"/>
                  </a:solidFill>
                  <a:latin typeface="Segoe UI Light" panose="020B0502040204020203" pitchFamily="34" charset="0"/>
                  <a:cs typeface="Segoe UI Light" panose="020B0502040204020203" pitchFamily="34" charset="0"/>
                </a:rPr>
                <a:t>agreements</a:t>
              </a:r>
              <a:r>
                <a:rPr lang="pl-PL" sz="1100" dirty="0">
                  <a:solidFill>
                    <a:schemeClr val="bg1"/>
                  </a:solidFill>
                  <a:latin typeface="Segoe UI Light" panose="020B0502040204020203" pitchFamily="34" charset="0"/>
                  <a:cs typeface="Segoe UI Light" panose="020B0502040204020203" pitchFamily="34" charset="0"/>
                </a:rPr>
                <a:t> Erasmus+</a:t>
              </a:r>
            </a:p>
            <a:p>
              <a:pPr marL="171450" indent="-171450">
                <a:lnSpc>
                  <a:spcPct val="100000"/>
                </a:lnSpc>
                <a:buFont typeface="Wingdings" panose="05000000000000000000" pitchFamily="2" charset="2"/>
                <a:buChar char="§"/>
              </a:pPr>
              <a:r>
                <a:rPr lang="pl-PL" sz="1100" dirty="0" err="1">
                  <a:solidFill>
                    <a:schemeClr val="bg1"/>
                  </a:solidFill>
                  <a:latin typeface="Segoe UI Light" panose="020B0502040204020203" pitchFamily="34" charset="0"/>
                  <a:cs typeface="Segoe UI Light" panose="020B0502040204020203" pitchFamily="34" charset="0"/>
                </a:rPr>
                <a:t>projects</a:t>
              </a:r>
              <a:r>
                <a:rPr lang="pl-PL" sz="1100" dirty="0">
                  <a:solidFill>
                    <a:schemeClr val="bg1"/>
                  </a:solidFill>
                  <a:latin typeface="Segoe UI Light" panose="020B0502040204020203" pitchFamily="34" charset="0"/>
                  <a:cs typeface="Segoe UI Light" panose="020B0502040204020203" pitchFamily="34" charset="0"/>
                </a:rPr>
                <a:t>  </a:t>
              </a:r>
              <a:r>
                <a:rPr lang="en-US" sz="1100" dirty="0">
                  <a:solidFill>
                    <a:schemeClr val="bg1"/>
                  </a:solidFill>
                  <a:latin typeface="Segoe UI Light" panose="020B0502040204020203" pitchFamily="34" charset="0"/>
                  <a:cs typeface="Segoe UI Light" panose="020B0502040204020203" pitchFamily="34" charset="0"/>
                </a:rPr>
                <a:t>on cooperation for innovation and exchange of good practices</a:t>
              </a:r>
              <a:endParaRPr lang="pl-PL" sz="1100" dirty="0">
                <a:solidFill>
                  <a:schemeClr val="bg1"/>
                </a:solidFill>
                <a:latin typeface="Segoe UI Light" panose="020B0502040204020203" pitchFamily="34" charset="0"/>
                <a:cs typeface="Segoe UI Light" panose="020B0502040204020203" pitchFamily="34" charset="0"/>
              </a:endParaRPr>
            </a:p>
            <a:p>
              <a:pPr marL="171450" indent="-171450">
                <a:lnSpc>
                  <a:spcPct val="100000"/>
                </a:lnSpc>
                <a:buFont typeface="Wingdings" panose="05000000000000000000" pitchFamily="2" charset="2"/>
                <a:buChar char="§"/>
              </a:pPr>
              <a:r>
                <a:rPr lang="pl-PL" sz="1100" dirty="0" err="1">
                  <a:solidFill>
                    <a:schemeClr val="bg1"/>
                  </a:solidFill>
                  <a:latin typeface="Segoe UI Light" panose="020B0502040204020203" pitchFamily="34" charset="0"/>
                  <a:cs typeface="Segoe UI Light" panose="020B0502040204020203" pitchFamily="34" charset="0"/>
                </a:rPr>
                <a:t>programme</a:t>
              </a:r>
              <a:r>
                <a:rPr lang="pl-PL" sz="1100" dirty="0">
                  <a:solidFill>
                    <a:schemeClr val="bg1"/>
                  </a:solidFill>
                  <a:latin typeface="Segoe UI Light" panose="020B0502040204020203" pitchFamily="34" charset="0"/>
                  <a:cs typeface="Segoe UI Light" panose="020B0502040204020203" pitchFamily="34" charset="0"/>
                </a:rPr>
                <a:t> </a:t>
              </a:r>
              <a:r>
                <a:rPr lang="pl-PL" sz="1100" dirty="0" err="1">
                  <a:solidFill>
                    <a:schemeClr val="bg1"/>
                  </a:solidFill>
                  <a:latin typeface="Segoe UI Light" panose="020B0502040204020203" pitchFamily="34" charset="0"/>
                  <a:cs typeface="Segoe UI Light" panose="020B0502040204020203" pitchFamily="34" charset="0"/>
                </a:rPr>
                <a:t>Europubhealth</a:t>
              </a:r>
              <a:r>
                <a:rPr lang="pl-PL" sz="1100" dirty="0">
                  <a:solidFill>
                    <a:schemeClr val="bg1"/>
                  </a:solidFill>
                  <a:latin typeface="Segoe UI Light" panose="020B0502040204020203" pitchFamily="34" charset="0"/>
                  <a:cs typeface="Segoe UI Light" panose="020B0502040204020203" pitchFamily="34" charset="0"/>
                </a:rPr>
                <a:t> +</a:t>
              </a:r>
            </a:p>
          </p:txBody>
        </p:sp>
      </p:grpSp>
      <p:cxnSp>
        <p:nvCxnSpPr>
          <p:cNvPr id="10" name="Łącznik prosty 9">
            <a:extLst>
              <a:ext uri="{FF2B5EF4-FFF2-40B4-BE49-F238E27FC236}">
                <a16:creationId xmlns:a16="http://schemas.microsoft.com/office/drawing/2014/main" id="{C95B08C9-B2D3-5328-049F-BA4259C7B9CD}"/>
              </a:ext>
            </a:extLst>
          </p:cNvPr>
          <p:cNvCxnSpPr>
            <a:cxnSpLocks/>
          </p:cNvCxnSpPr>
          <p:nvPr/>
        </p:nvCxnSpPr>
        <p:spPr>
          <a:xfrm>
            <a:off x="539749" y="800100"/>
            <a:ext cx="806450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ytuł 1">
            <a:extLst>
              <a:ext uri="{FF2B5EF4-FFF2-40B4-BE49-F238E27FC236}">
                <a16:creationId xmlns:a16="http://schemas.microsoft.com/office/drawing/2014/main" id="{F3443C72-822A-72B1-37AD-FA7BC2F9DAEF}"/>
              </a:ext>
            </a:extLst>
          </p:cNvPr>
          <p:cNvSpPr>
            <a:spLocks noGrp="1"/>
          </p:cNvSpPr>
          <p:nvPr>
            <p:ph type="title"/>
          </p:nvPr>
        </p:nvSpPr>
        <p:spPr>
          <a:xfrm>
            <a:off x="455930" y="345531"/>
            <a:ext cx="8064500" cy="417187"/>
          </a:xfrm>
        </p:spPr>
        <p:txBody>
          <a:bodyPr>
            <a:normAutofit fontScale="90000"/>
          </a:bodyPr>
          <a:lstStyle/>
          <a:p>
            <a:r>
              <a:rPr lang="pl-PL" dirty="0">
                <a:solidFill>
                  <a:schemeClr val="bg1"/>
                </a:solidFill>
                <a:latin typeface="Segoe UI Light" panose="020B0502040204020203" pitchFamily="34" charset="0"/>
                <a:cs typeface="Segoe UI Light" panose="020B0502040204020203" pitchFamily="34" charset="0"/>
              </a:rPr>
              <a:t> </a:t>
            </a:r>
            <a:r>
              <a:rPr lang="pl-PL" dirty="0" err="1">
                <a:solidFill>
                  <a:schemeClr val="bg1"/>
                </a:solidFill>
                <a:latin typeface="Segoe UI Light" panose="020B0502040204020203" pitchFamily="34" charset="0"/>
                <a:cs typeface="Segoe UI Light" panose="020B0502040204020203" pitchFamily="34" charset="0"/>
              </a:rPr>
              <a:t>Internationalization</a:t>
            </a:r>
            <a:r>
              <a:rPr lang="pl-PL" dirty="0">
                <a:solidFill>
                  <a:schemeClr val="bg1"/>
                </a:solidFill>
                <a:latin typeface="Segoe UI Light" panose="020B0502040204020203" pitchFamily="34" charset="0"/>
                <a:cs typeface="Segoe UI Light" panose="020B0502040204020203" pitchFamily="34" charset="0"/>
              </a:rPr>
              <a:t> and </a:t>
            </a:r>
            <a:r>
              <a:rPr lang="pl-PL" dirty="0" err="1">
                <a:solidFill>
                  <a:schemeClr val="bg1"/>
                </a:solidFill>
                <a:latin typeface="Segoe UI Light" panose="020B0502040204020203" pitchFamily="34" charset="0"/>
                <a:cs typeface="Segoe UI Light" panose="020B0502040204020203" pitchFamily="34" charset="0"/>
              </a:rPr>
              <a:t>international</a:t>
            </a:r>
            <a:r>
              <a:rPr lang="pl-PL" dirty="0">
                <a:solidFill>
                  <a:schemeClr val="bg1"/>
                </a:solidFill>
                <a:latin typeface="Segoe UI Light" panose="020B0502040204020203" pitchFamily="34" charset="0"/>
                <a:cs typeface="Segoe UI Light" panose="020B0502040204020203" pitchFamily="34" charset="0"/>
              </a:rPr>
              <a:t> </a:t>
            </a:r>
            <a:r>
              <a:rPr lang="pl-PL" dirty="0" err="1">
                <a:solidFill>
                  <a:schemeClr val="bg1"/>
                </a:solidFill>
                <a:latin typeface="Segoe UI Light" panose="020B0502040204020203" pitchFamily="34" charset="0"/>
                <a:cs typeface="Segoe UI Light" panose="020B0502040204020203" pitchFamily="34" charset="0"/>
              </a:rPr>
              <a:t>cooperation</a:t>
            </a:r>
            <a:endParaRPr lang="pl-PL" dirty="0"/>
          </a:p>
        </p:txBody>
      </p:sp>
    </p:spTree>
    <p:extLst>
      <p:ext uri="{BB962C8B-B14F-4D97-AF65-F5344CB8AC3E}">
        <p14:creationId xmlns:p14="http://schemas.microsoft.com/office/powerpoint/2010/main" val="19584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749"/>
                                          </p:stCondLst>
                                        </p:cTn>
                                        <p:tgtEl>
                                          <p:spTgt spid="6"/>
                                        </p:tgtEl>
                                        <p:attrNameLst>
                                          <p:attrName>style.visibility</p:attrName>
                                        </p:attrNameLst>
                                      </p:cBhvr>
                                      <p:to>
                                        <p:strVal val="visible"/>
                                      </p:to>
                                    </p:set>
                                  </p:childTnLst>
                                </p:cTn>
                              </p:par>
                            </p:childTnLst>
                          </p:cTn>
                        </p:par>
                        <p:par>
                          <p:cTn id="7" fill="hold">
                            <p:stCondLst>
                              <p:cond delay="750"/>
                            </p:stCondLst>
                            <p:childTnLst>
                              <p:par>
                                <p:cTn id="8" presetID="1" presetClass="entr" presetSubtype="0" fill="hold" nodeType="afterEffect">
                                  <p:stCondLst>
                                    <p:cond delay="0"/>
                                  </p:stCondLst>
                                  <p:childTnLst>
                                    <p:set>
                                      <p:cBhvr>
                                        <p:cTn id="9" dur="1" fill="hold">
                                          <p:stCondLst>
                                            <p:cond delay="749"/>
                                          </p:stCondLst>
                                        </p:cTn>
                                        <p:tgtEl>
                                          <p:spTgt spid="7"/>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nodeType="afterEffect">
                                  <p:stCondLst>
                                    <p:cond delay="0"/>
                                  </p:stCondLst>
                                  <p:childTnLst>
                                    <p:set>
                                      <p:cBhvr>
                                        <p:cTn id="12" dur="1" fill="hold">
                                          <p:stCondLst>
                                            <p:cond delay="749"/>
                                          </p:stCondLst>
                                        </p:cTn>
                                        <p:tgtEl>
                                          <p:spTgt spid="8"/>
                                        </p:tgtEl>
                                        <p:attrNameLst>
                                          <p:attrName>style.visibility</p:attrName>
                                        </p:attrNameLst>
                                      </p:cBhvr>
                                      <p:to>
                                        <p:strVal val="visible"/>
                                      </p:to>
                                    </p:set>
                                  </p:childTnLst>
                                </p:cTn>
                              </p:par>
                            </p:childTnLst>
                          </p:cTn>
                        </p:par>
                        <p:par>
                          <p:cTn id="13" fill="hold">
                            <p:stCondLst>
                              <p:cond delay="2250"/>
                            </p:stCondLst>
                            <p:childTnLst>
                              <p:par>
                                <p:cTn id="14" presetID="1" presetClass="entr" presetSubtype="0" fill="hold" nodeType="afterEffect">
                                  <p:stCondLst>
                                    <p:cond delay="0"/>
                                  </p:stCondLst>
                                  <p:childTnLst>
                                    <p:set>
                                      <p:cBhvr>
                                        <p:cTn id="15" dur="1" fill="hold">
                                          <p:stCondLst>
                                            <p:cond delay="74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Obraz zawierający światło, muzyka, w pomieszczeniu, noc&#10;&#10;Opis wygenerowany automatycznie">
            <a:extLst>
              <a:ext uri="{FF2B5EF4-FFF2-40B4-BE49-F238E27FC236}">
                <a16:creationId xmlns:a16="http://schemas.microsoft.com/office/drawing/2014/main" id="{C180546C-EA03-8EAF-F4BA-1FA4D3AF5CF5}"/>
              </a:ext>
            </a:extLst>
          </p:cNvPr>
          <p:cNvPicPr>
            <a:picLocks noChangeAspect="1"/>
          </p:cNvPicPr>
          <p:nvPr/>
        </p:nvPicPr>
        <p:blipFill rotWithShape="1">
          <a:blip r:embed="rId2">
            <a:extLst>
              <a:ext uri="{28A0092B-C50C-407E-A947-70E740481C1C}">
                <a14:useLocalDpi xmlns:a14="http://schemas.microsoft.com/office/drawing/2010/main" val="0"/>
              </a:ext>
            </a:extLst>
          </a:blip>
          <a:srcRect l="11469" r="7609"/>
          <a:stretch/>
        </p:blipFill>
        <p:spPr>
          <a:xfrm>
            <a:off x="0" y="0"/>
            <a:ext cx="9144000" cy="6858000"/>
          </a:xfrm>
          <a:prstGeom prst="rect">
            <a:avLst/>
          </a:prstGeom>
        </p:spPr>
      </p:pic>
      <p:sp>
        <p:nvSpPr>
          <p:cNvPr id="59" name="Tytuł 1">
            <a:extLst>
              <a:ext uri="{FF2B5EF4-FFF2-40B4-BE49-F238E27FC236}">
                <a16:creationId xmlns:a16="http://schemas.microsoft.com/office/drawing/2014/main" id="{1FD73317-044A-43D7-A309-6B593D049442}"/>
              </a:ext>
            </a:extLst>
          </p:cNvPr>
          <p:cNvSpPr txBox="1">
            <a:spLocks/>
          </p:cNvSpPr>
          <p:nvPr/>
        </p:nvSpPr>
        <p:spPr>
          <a:xfrm>
            <a:off x="539748" y="345531"/>
            <a:ext cx="8064501" cy="417187"/>
          </a:xfrm>
          <a:prstGeom prst="rect">
            <a:avLst/>
          </a:prstGeom>
        </p:spPr>
        <p:txBody>
          <a:bodyPr lIns="0">
            <a:noAutofit/>
          </a:bodyPr>
          <a:lstStyle>
            <a:lvl1pPr algn="l" defTabSz="914377" rtl="0" eaLnBrk="1" latinLnBrk="0" hangingPunct="1">
              <a:lnSpc>
                <a:spcPct val="90000"/>
              </a:lnSpc>
              <a:spcBef>
                <a:spcPct val="0"/>
              </a:spcBef>
              <a:buNone/>
              <a:defRPr sz="2400" kern="1200">
                <a:solidFill>
                  <a:schemeClr val="tx2"/>
                </a:solidFill>
                <a:latin typeface="+mj-lt"/>
                <a:ea typeface="+mj-ea"/>
                <a:cs typeface="+mj-cs"/>
              </a:defRPr>
            </a:lvl1pPr>
          </a:lstStyle>
          <a:p>
            <a:r>
              <a:rPr lang="pl-PL" sz="2200" dirty="0">
                <a:solidFill>
                  <a:schemeClr val="bg1"/>
                </a:solidFill>
                <a:latin typeface="Segoe UI Light" panose="020B0502040204020203" pitchFamily="34" charset="0"/>
                <a:cs typeface="Segoe UI Light" panose="020B0502040204020203" pitchFamily="34" charset="0"/>
              </a:rPr>
              <a:t>JUMC - science and </a:t>
            </a:r>
            <a:r>
              <a:rPr lang="pl-PL" sz="2200" dirty="0" err="1">
                <a:solidFill>
                  <a:schemeClr val="bg1"/>
                </a:solidFill>
                <a:latin typeface="Segoe UI Light" panose="020B0502040204020203" pitchFamily="34" charset="0"/>
                <a:cs typeface="Segoe UI Light" panose="020B0502040204020203" pitchFamily="34" charset="0"/>
              </a:rPr>
              <a:t>research</a:t>
            </a:r>
            <a:endParaRPr lang="pl-PL" sz="2200" dirty="0">
              <a:solidFill>
                <a:schemeClr val="bg1"/>
              </a:solidFill>
              <a:latin typeface="Segoe UI Light" panose="020B0502040204020203" pitchFamily="34" charset="0"/>
              <a:cs typeface="Segoe UI Light" panose="020B0502040204020203" pitchFamily="34" charset="0"/>
            </a:endParaRPr>
          </a:p>
        </p:txBody>
      </p:sp>
      <p:cxnSp>
        <p:nvCxnSpPr>
          <p:cNvPr id="60" name="Łącznik prosty 59">
            <a:extLst>
              <a:ext uri="{FF2B5EF4-FFF2-40B4-BE49-F238E27FC236}">
                <a16:creationId xmlns:a16="http://schemas.microsoft.com/office/drawing/2014/main" id="{10CC45F7-A92D-4BB6-9F57-336C02AC5910}"/>
              </a:ext>
            </a:extLst>
          </p:cNvPr>
          <p:cNvCxnSpPr>
            <a:cxnSpLocks/>
          </p:cNvCxnSpPr>
          <p:nvPr/>
        </p:nvCxnSpPr>
        <p:spPr>
          <a:xfrm>
            <a:off x="539749" y="800100"/>
            <a:ext cx="806450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6013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657078F4-082B-39E0-F0E4-24B72C149DF3}"/>
              </a:ext>
            </a:extLst>
          </p:cNvPr>
          <p:cNvSpPr/>
          <p:nvPr/>
        </p:nvSpPr>
        <p:spPr>
          <a:xfrm>
            <a:off x="0" y="2898000"/>
            <a:ext cx="5417870" cy="3960000"/>
          </a:xfrm>
          <a:prstGeom prst="rect">
            <a:avLst/>
          </a:prstGeom>
          <a:solidFill>
            <a:srgbClr val="00519E"/>
          </a:solidFill>
        </p:spPr>
        <p:txBody>
          <a:bodyPr wrap="square" lIns="0" rtlCol="0" anchor="ctr">
            <a:spAutoFit/>
          </a:bodyPr>
          <a:lstStyle/>
          <a:p>
            <a:pPr algn="l"/>
            <a:endParaRPr lang="pl-PL" sz="2400" dirty="0">
              <a:solidFill>
                <a:schemeClr val="tx2"/>
              </a:solidFill>
              <a:latin typeface="Ubuntu Light" panose="020B0304030602030204" pitchFamily="34" charset="0"/>
              <a:cs typeface="Times New Roman" panose="02020603050405020304" pitchFamily="18" charset="0"/>
            </a:endParaRPr>
          </a:p>
        </p:txBody>
      </p:sp>
      <p:sp>
        <p:nvSpPr>
          <p:cNvPr id="5" name="Tytuł 2">
            <a:extLst>
              <a:ext uri="{FF2B5EF4-FFF2-40B4-BE49-F238E27FC236}">
                <a16:creationId xmlns:a16="http://schemas.microsoft.com/office/drawing/2014/main" id="{E3A90B92-A9D9-40C1-AB07-BDB24D5FF40F}"/>
              </a:ext>
            </a:extLst>
          </p:cNvPr>
          <p:cNvSpPr>
            <a:spLocks noGrp="1"/>
          </p:cNvSpPr>
          <p:nvPr>
            <p:ph type="title"/>
          </p:nvPr>
        </p:nvSpPr>
        <p:spPr/>
        <p:txBody>
          <a:bodyPr>
            <a:normAutofit fontScale="90000"/>
          </a:bodyPr>
          <a:lstStyle/>
          <a:p>
            <a:r>
              <a:rPr lang="pl-PL" dirty="0"/>
              <a:t>JUMC - science and </a:t>
            </a:r>
            <a:r>
              <a:rPr lang="pl-PL" dirty="0" err="1"/>
              <a:t>research</a:t>
            </a:r>
            <a:endParaRPr lang="pl-PL" dirty="0">
              <a:solidFill>
                <a:srgbClr val="FF0000"/>
              </a:solidFill>
            </a:endParaRPr>
          </a:p>
        </p:txBody>
      </p:sp>
      <p:sp>
        <p:nvSpPr>
          <p:cNvPr id="4" name="pole tekstowe 3">
            <a:extLst>
              <a:ext uri="{FF2B5EF4-FFF2-40B4-BE49-F238E27FC236}">
                <a16:creationId xmlns:a16="http://schemas.microsoft.com/office/drawing/2014/main" id="{7B9D312A-90A8-9DF1-25DA-E6AE0B0AA45A}"/>
              </a:ext>
            </a:extLst>
          </p:cNvPr>
          <p:cNvSpPr txBox="1"/>
          <p:nvPr/>
        </p:nvSpPr>
        <p:spPr>
          <a:xfrm>
            <a:off x="1952625" y="3295650"/>
            <a:ext cx="2835276" cy="2908489"/>
          </a:xfrm>
          <a:prstGeom prst="rect">
            <a:avLst/>
          </a:prstGeom>
          <a:noFill/>
        </p:spPr>
        <p:txBody>
          <a:bodyPr wrap="square" rtlCol="0">
            <a:spAutoFit/>
          </a:bodyPr>
          <a:lstStyle/>
          <a:p>
            <a:pPr>
              <a:spcBef>
                <a:spcPts val="600"/>
              </a:spcBef>
            </a:pPr>
            <a:r>
              <a:rPr lang="en-US" sz="1400" b="1" dirty="0">
                <a:solidFill>
                  <a:schemeClr val="bg1"/>
                </a:solidFill>
                <a:latin typeface="Segoe UI" panose="020B0502040204020203" pitchFamily="34" charset="0"/>
                <a:cs typeface="Segoe UI" panose="020B0502040204020203" pitchFamily="34" charset="0"/>
              </a:rPr>
              <a:t>JU MC partakes in the Excellence Initiative – Research University program. As part of the qLife Priority Research Area “Quality of research for the quality of life</a:t>
            </a:r>
            <a:r>
              <a:rPr lang="en-US" sz="1400" dirty="0">
                <a:solidFill>
                  <a:schemeClr val="bg1"/>
                </a:solidFill>
                <a:latin typeface="Segoe UI Light" panose="020B0502040204020203" pitchFamily="34" charset="0"/>
                <a:cs typeface="Segoe UI Light" panose="020B0502040204020203" pitchFamily="34" charset="0"/>
              </a:rPr>
              <a:t>”</a:t>
            </a:r>
            <a:r>
              <a:rPr lang="pl-PL" sz="1400" dirty="0">
                <a:solidFill>
                  <a:schemeClr val="bg1"/>
                </a:solidFill>
                <a:latin typeface="Segoe UI Light" panose="020B0502040204020203" pitchFamily="34" charset="0"/>
                <a:cs typeface="Segoe UI Light" panose="020B0502040204020203" pitchFamily="34" charset="0"/>
              </a:rPr>
              <a:t>, </a:t>
            </a:r>
            <a:br>
              <a:rPr lang="pl-PL" sz="1400" dirty="0">
                <a:solidFill>
                  <a:schemeClr val="bg1"/>
                </a:solidFill>
                <a:latin typeface="Segoe UI Light" panose="020B0502040204020203" pitchFamily="34" charset="0"/>
                <a:cs typeface="Segoe UI Light" panose="020B0502040204020203" pitchFamily="34" charset="0"/>
              </a:rPr>
            </a:br>
            <a:r>
              <a:rPr lang="pl-PL" sz="1400" dirty="0">
                <a:solidFill>
                  <a:schemeClr val="bg1"/>
                </a:solidFill>
                <a:latin typeface="Segoe UI Light" panose="020B0502040204020203" pitchFamily="34" charset="0"/>
                <a:cs typeface="Segoe UI Light" panose="020B0502040204020203" pitchFamily="34" charset="0"/>
              </a:rPr>
              <a:t>o</a:t>
            </a:r>
            <a:r>
              <a:rPr lang="en-US" sz="1400" dirty="0" err="1">
                <a:solidFill>
                  <a:schemeClr val="bg1"/>
                </a:solidFill>
                <a:latin typeface="Segoe UI Light" panose="020B0502040204020203" pitchFamily="34" charset="0"/>
                <a:cs typeface="Segoe UI Light" panose="020B0502040204020203" pitchFamily="34" charset="0"/>
              </a:rPr>
              <a:t>ur</a:t>
            </a:r>
            <a:r>
              <a:rPr lang="en-US" sz="1400" dirty="0">
                <a:solidFill>
                  <a:schemeClr val="bg1"/>
                </a:solidFill>
                <a:latin typeface="Segoe UI Light" panose="020B0502040204020203" pitchFamily="34" charset="0"/>
                <a:cs typeface="Segoe UI Light" panose="020B0502040204020203" pitchFamily="34" charset="0"/>
              </a:rPr>
              <a:t> scientists are </a:t>
            </a:r>
            <a:r>
              <a:rPr lang="en-US" sz="1400" dirty="0" err="1">
                <a:solidFill>
                  <a:schemeClr val="bg1"/>
                </a:solidFill>
                <a:latin typeface="Segoe UI Light" panose="020B0502040204020203" pitchFamily="34" charset="0"/>
                <a:cs typeface="Segoe UI Light" panose="020B0502040204020203" pitchFamily="34" charset="0"/>
              </a:rPr>
              <a:t>realising</a:t>
            </a:r>
            <a:r>
              <a:rPr lang="en-US" sz="1400" dirty="0">
                <a:solidFill>
                  <a:schemeClr val="bg1"/>
                </a:solidFill>
                <a:latin typeface="Segoe UI Light" panose="020B0502040204020203" pitchFamily="34" charset="0"/>
                <a:cs typeface="Segoe UI Light" panose="020B0502040204020203" pitchFamily="34" charset="0"/>
              </a:rPr>
              <a:t> research projects in: </a:t>
            </a:r>
          </a:p>
          <a:p>
            <a:pPr marL="285750" indent="-285750">
              <a:spcBef>
                <a:spcPts val="600"/>
              </a:spcBef>
              <a:buFont typeface="Wingdings" panose="05000000000000000000" pitchFamily="2" charset="2"/>
              <a:buChar char="§"/>
            </a:pPr>
            <a:r>
              <a:rPr lang="en-US" sz="1400" dirty="0">
                <a:solidFill>
                  <a:schemeClr val="bg1"/>
                </a:solidFill>
                <a:latin typeface="Segoe UI Light" panose="020B0502040204020203" pitchFamily="34" charset="0"/>
                <a:cs typeface="Segoe UI Light" panose="020B0502040204020203" pitchFamily="34" charset="0"/>
              </a:rPr>
              <a:t>social diseases and diseases of affluence;</a:t>
            </a:r>
          </a:p>
          <a:p>
            <a:pPr marL="285750" indent="-285750">
              <a:spcBef>
                <a:spcPts val="600"/>
              </a:spcBef>
              <a:buFont typeface="Wingdings" panose="05000000000000000000" pitchFamily="2" charset="2"/>
              <a:buChar char="§"/>
            </a:pPr>
            <a:r>
              <a:rPr lang="en-US" sz="1400" dirty="0">
                <a:solidFill>
                  <a:schemeClr val="bg1"/>
                </a:solidFill>
                <a:latin typeface="Segoe UI Light" panose="020B0502040204020203" pitchFamily="34" charset="0"/>
                <a:cs typeface="Segoe UI Light" panose="020B0502040204020203" pitchFamily="34" charset="0"/>
              </a:rPr>
              <a:t>reproductive health;</a:t>
            </a:r>
          </a:p>
          <a:p>
            <a:pPr marL="285750" indent="-285750">
              <a:spcBef>
                <a:spcPts val="600"/>
              </a:spcBef>
              <a:buFont typeface="Wingdings" panose="05000000000000000000" pitchFamily="2" charset="2"/>
              <a:buChar char="§"/>
            </a:pPr>
            <a:r>
              <a:rPr lang="en-US" sz="1400" dirty="0">
                <a:solidFill>
                  <a:schemeClr val="bg1"/>
                </a:solidFill>
                <a:latin typeface="Segoe UI Light" panose="020B0502040204020203" pitchFamily="34" charset="0"/>
                <a:cs typeface="Segoe UI Light" panose="020B0502040204020203" pitchFamily="34" charset="0"/>
              </a:rPr>
              <a:t>regenerative medicine.</a:t>
            </a:r>
            <a:endParaRPr lang="pl-PL" sz="1400" dirty="0">
              <a:solidFill>
                <a:schemeClr val="bg1"/>
              </a:solidFill>
              <a:latin typeface="Segoe UI Light" panose="020B0502040204020203" pitchFamily="34" charset="0"/>
              <a:cs typeface="Segoe UI Light" panose="020B0502040204020203" pitchFamily="34" charset="0"/>
            </a:endParaRPr>
          </a:p>
        </p:txBody>
      </p:sp>
      <p:sp>
        <p:nvSpPr>
          <p:cNvPr id="7" name="pole tekstowe 6"/>
          <p:cNvSpPr txBox="1"/>
          <p:nvPr/>
        </p:nvSpPr>
        <p:spPr>
          <a:xfrm>
            <a:off x="548760" y="1098325"/>
            <a:ext cx="3596520" cy="1477328"/>
          </a:xfrm>
          <a:prstGeom prst="rect">
            <a:avLst/>
          </a:prstGeom>
          <a:noFill/>
        </p:spPr>
        <p:txBody>
          <a:bodyPr wrap="square" rtlCol="0">
            <a:spAutoFit/>
          </a:bodyPr>
          <a:lstStyle/>
          <a:p>
            <a:pPr marL="171450" indent="-171450">
              <a:spcBef>
                <a:spcPts val="600"/>
              </a:spcBef>
              <a:buFont typeface="Wingdings" panose="05000000000000000000" pitchFamily="2" charset="2"/>
              <a:buChar char="§"/>
            </a:pPr>
            <a:r>
              <a:rPr lang="pl-PL" sz="1400" dirty="0">
                <a:solidFill>
                  <a:srgbClr val="00519E"/>
                </a:solidFill>
                <a:latin typeface="Segoe UI Light" panose="020B0502040204020203" pitchFamily="34" charset="0"/>
                <a:cs typeface="Segoe UI Light" panose="020B0502040204020203" pitchFamily="34" charset="0"/>
              </a:rPr>
              <a:t>modern </a:t>
            </a:r>
            <a:r>
              <a:rPr lang="pl-PL" sz="1400" dirty="0" err="1">
                <a:solidFill>
                  <a:srgbClr val="00519E"/>
                </a:solidFill>
                <a:latin typeface="Segoe UI Light" panose="020B0502040204020203" pitchFamily="34" charset="0"/>
                <a:cs typeface="Segoe UI Light" panose="020B0502040204020203" pitchFamily="34" charset="0"/>
              </a:rPr>
              <a:t>research</a:t>
            </a:r>
            <a:r>
              <a:rPr lang="pl-PL" sz="1400" dirty="0">
                <a:solidFill>
                  <a:srgbClr val="00519E"/>
                </a:solidFill>
                <a:latin typeface="Segoe UI Light" panose="020B0502040204020203" pitchFamily="34" charset="0"/>
                <a:cs typeface="Segoe UI Light" panose="020B0502040204020203" pitchFamily="34" charset="0"/>
              </a:rPr>
              <a:t> </a:t>
            </a:r>
            <a:r>
              <a:rPr lang="pl-PL" sz="1400" dirty="0" err="1">
                <a:solidFill>
                  <a:srgbClr val="00519E"/>
                </a:solidFill>
                <a:latin typeface="Segoe UI Light" panose="020B0502040204020203" pitchFamily="34" charset="0"/>
                <a:cs typeface="Segoe UI Light" panose="020B0502040204020203" pitchFamily="34" charset="0"/>
              </a:rPr>
              <a:t>centers</a:t>
            </a:r>
            <a:endParaRPr lang="pl-PL" sz="1400" dirty="0">
              <a:solidFill>
                <a:srgbClr val="00519E"/>
              </a:solidFill>
              <a:latin typeface="Segoe UI Light" panose="020B0502040204020203" pitchFamily="34" charset="0"/>
              <a:cs typeface="Segoe UI Light" panose="020B0502040204020203" pitchFamily="34" charset="0"/>
            </a:endParaRPr>
          </a:p>
          <a:p>
            <a:pPr marL="171450" indent="-171450">
              <a:spcBef>
                <a:spcPts val="600"/>
              </a:spcBef>
              <a:buFont typeface="Wingdings" panose="05000000000000000000" pitchFamily="2" charset="2"/>
              <a:buChar char="§"/>
            </a:pPr>
            <a:r>
              <a:rPr lang="pl-PL" sz="1400" dirty="0" err="1">
                <a:solidFill>
                  <a:srgbClr val="00519E"/>
                </a:solidFill>
                <a:latin typeface="Segoe UI Light" panose="020B0502040204020203" pitchFamily="34" charset="0"/>
                <a:cs typeface="Segoe UI Light" panose="020B0502040204020203" pitchFamily="34" charset="0"/>
              </a:rPr>
              <a:t>state</a:t>
            </a:r>
            <a:r>
              <a:rPr lang="pl-PL" sz="1400" dirty="0">
                <a:solidFill>
                  <a:srgbClr val="00519E"/>
                </a:solidFill>
                <a:latin typeface="Segoe UI Light" panose="020B0502040204020203" pitchFamily="34" charset="0"/>
                <a:cs typeface="Segoe UI Light" panose="020B0502040204020203" pitchFamily="34" charset="0"/>
              </a:rPr>
              <a:t>-of-the-art </a:t>
            </a:r>
            <a:r>
              <a:rPr lang="pl-PL" sz="1400" dirty="0" err="1">
                <a:solidFill>
                  <a:srgbClr val="00519E"/>
                </a:solidFill>
                <a:latin typeface="Segoe UI Light" panose="020B0502040204020203" pitchFamily="34" charset="0"/>
                <a:cs typeface="Segoe UI Light" panose="020B0502040204020203" pitchFamily="34" charset="0"/>
              </a:rPr>
              <a:t>equipment</a:t>
            </a:r>
            <a:endParaRPr lang="pl-PL" sz="1400" dirty="0">
              <a:solidFill>
                <a:srgbClr val="00519E"/>
              </a:solidFill>
              <a:latin typeface="Segoe UI Light" panose="020B0502040204020203" pitchFamily="34" charset="0"/>
              <a:cs typeface="Segoe UI Light" panose="020B0502040204020203" pitchFamily="34" charset="0"/>
            </a:endParaRPr>
          </a:p>
          <a:p>
            <a:pPr marL="171450" indent="-171450">
              <a:spcBef>
                <a:spcPts val="600"/>
              </a:spcBef>
              <a:buFont typeface="Wingdings" panose="05000000000000000000" pitchFamily="2" charset="2"/>
              <a:buChar char="§"/>
            </a:pPr>
            <a:r>
              <a:rPr lang="pl-PL" sz="1400" dirty="0" err="1">
                <a:solidFill>
                  <a:srgbClr val="00519E"/>
                </a:solidFill>
                <a:latin typeface="Segoe UI Light" panose="020B0502040204020203" pitchFamily="34" charset="0"/>
                <a:cs typeface="Segoe UI Light" panose="020B0502040204020203" pitchFamily="34" charset="0"/>
              </a:rPr>
              <a:t>international</a:t>
            </a:r>
            <a:r>
              <a:rPr lang="pl-PL" sz="1400" dirty="0">
                <a:solidFill>
                  <a:srgbClr val="00519E"/>
                </a:solidFill>
                <a:latin typeface="Segoe UI Light" panose="020B0502040204020203" pitchFamily="34" charset="0"/>
                <a:cs typeface="Segoe UI Light" panose="020B0502040204020203" pitchFamily="34" charset="0"/>
              </a:rPr>
              <a:t> </a:t>
            </a:r>
            <a:r>
              <a:rPr lang="pl-PL" sz="1400" dirty="0" err="1">
                <a:solidFill>
                  <a:srgbClr val="00519E"/>
                </a:solidFill>
                <a:latin typeface="Segoe UI Light" panose="020B0502040204020203" pitchFamily="34" charset="0"/>
                <a:cs typeface="Segoe UI Light" panose="020B0502040204020203" pitchFamily="34" charset="0"/>
              </a:rPr>
              <a:t>research</a:t>
            </a:r>
            <a:r>
              <a:rPr lang="pl-PL" sz="1400" dirty="0">
                <a:solidFill>
                  <a:srgbClr val="00519E"/>
                </a:solidFill>
                <a:latin typeface="Segoe UI Light" panose="020B0502040204020203" pitchFamily="34" charset="0"/>
                <a:cs typeface="Segoe UI Light" panose="020B0502040204020203" pitchFamily="34" charset="0"/>
              </a:rPr>
              <a:t> </a:t>
            </a:r>
            <a:r>
              <a:rPr lang="pl-PL" sz="1400" dirty="0" err="1">
                <a:solidFill>
                  <a:srgbClr val="00519E"/>
                </a:solidFill>
                <a:latin typeface="Segoe UI Light" panose="020B0502040204020203" pitchFamily="34" charset="0"/>
                <a:cs typeface="Segoe UI Light" panose="020B0502040204020203" pitchFamily="34" charset="0"/>
              </a:rPr>
              <a:t>teams</a:t>
            </a:r>
            <a:endParaRPr lang="pl-PL" sz="1400" dirty="0">
              <a:solidFill>
                <a:srgbClr val="00519E"/>
              </a:solidFill>
              <a:latin typeface="Segoe UI Light" panose="020B0502040204020203" pitchFamily="34" charset="0"/>
              <a:cs typeface="Segoe UI Light" panose="020B0502040204020203" pitchFamily="34" charset="0"/>
            </a:endParaRPr>
          </a:p>
          <a:p>
            <a:pPr marL="171450" indent="-171450">
              <a:spcBef>
                <a:spcPts val="600"/>
              </a:spcBef>
              <a:buFont typeface="Wingdings" panose="05000000000000000000" pitchFamily="2" charset="2"/>
              <a:buChar char="§"/>
            </a:pPr>
            <a:r>
              <a:rPr lang="pl-PL" sz="1400" dirty="0" err="1">
                <a:solidFill>
                  <a:srgbClr val="00519E"/>
                </a:solidFill>
                <a:latin typeface="Segoe UI Light" panose="020B0502040204020203" pitchFamily="34" charset="0"/>
                <a:cs typeface="Segoe UI Light" panose="020B0502040204020203" pitchFamily="34" charset="0"/>
              </a:rPr>
              <a:t>hundreds</a:t>
            </a:r>
            <a:r>
              <a:rPr lang="pl-PL" sz="1400" dirty="0">
                <a:solidFill>
                  <a:srgbClr val="00519E"/>
                </a:solidFill>
                <a:latin typeface="Segoe UI Light" panose="020B0502040204020203" pitchFamily="34" charset="0"/>
                <a:cs typeface="Segoe UI Light" panose="020B0502040204020203" pitchFamily="34" charset="0"/>
              </a:rPr>
              <a:t> of </a:t>
            </a:r>
            <a:r>
              <a:rPr lang="pl-PL" sz="1400" dirty="0" err="1">
                <a:solidFill>
                  <a:srgbClr val="00519E"/>
                </a:solidFill>
                <a:latin typeface="Segoe UI Light" panose="020B0502040204020203" pitchFamily="34" charset="0"/>
                <a:cs typeface="Segoe UI Light" panose="020B0502040204020203" pitchFamily="34" charset="0"/>
              </a:rPr>
              <a:t>projects</a:t>
            </a:r>
            <a:r>
              <a:rPr lang="pl-PL" sz="1400" dirty="0">
                <a:solidFill>
                  <a:srgbClr val="00519E"/>
                </a:solidFill>
                <a:latin typeface="Segoe UI Light" panose="020B0502040204020203" pitchFamily="34" charset="0"/>
                <a:cs typeface="Segoe UI Light" panose="020B0502040204020203" pitchFamily="34" charset="0"/>
              </a:rPr>
              <a:t> </a:t>
            </a:r>
            <a:r>
              <a:rPr lang="pl-PL" sz="1400" dirty="0" err="1">
                <a:solidFill>
                  <a:srgbClr val="00519E"/>
                </a:solidFill>
                <a:latin typeface="Segoe UI Light" panose="020B0502040204020203" pitchFamily="34" charset="0"/>
                <a:cs typeface="Segoe UI Light" panose="020B0502040204020203" pitchFamily="34" charset="0"/>
              </a:rPr>
              <a:t>carried</a:t>
            </a:r>
            <a:r>
              <a:rPr lang="pl-PL" sz="1400" dirty="0">
                <a:solidFill>
                  <a:srgbClr val="00519E"/>
                </a:solidFill>
                <a:latin typeface="Segoe UI Light" panose="020B0502040204020203" pitchFamily="34" charset="0"/>
                <a:cs typeface="Segoe UI Light" panose="020B0502040204020203" pitchFamily="34" charset="0"/>
              </a:rPr>
              <a:t> out </a:t>
            </a:r>
            <a:r>
              <a:rPr lang="pl-PL" sz="1400" dirty="0" err="1">
                <a:solidFill>
                  <a:srgbClr val="00519E"/>
                </a:solidFill>
                <a:latin typeface="Segoe UI Light" panose="020B0502040204020203" pitchFamily="34" charset="0"/>
                <a:cs typeface="Segoe UI Light" panose="020B0502040204020203" pitchFamily="34" charset="0"/>
              </a:rPr>
              <a:t>each</a:t>
            </a:r>
            <a:r>
              <a:rPr lang="pl-PL" sz="1400" dirty="0">
                <a:solidFill>
                  <a:srgbClr val="00519E"/>
                </a:solidFill>
                <a:latin typeface="Segoe UI Light" panose="020B0502040204020203" pitchFamily="34" charset="0"/>
                <a:cs typeface="Segoe UI Light" panose="020B0502040204020203" pitchFamily="34" charset="0"/>
              </a:rPr>
              <a:t> </a:t>
            </a:r>
            <a:r>
              <a:rPr lang="pl-PL" sz="1400" dirty="0" err="1">
                <a:solidFill>
                  <a:srgbClr val="00519E"/>
                </a:solidFill>
                <a:latin typeface="Segoe UI Light" panose="020B0502040204020203" pitchFamily="34" charset="0"/>
                <a:cs typeface="Segoe UI Light" panose="020B0502040204020203" pitchFamily="34" charset="0"/>
              </a:rPr>
              <a:t>year</a:t>
            </a:r>
            <a:endParaRPr lang="pl-PL" sz="1400" dirty="0">
              <a:solidFill>
                <a:srgbClr val="00519E"/>
              </a:solidFill>
              <a:latin typeface="Segoe UI Light" panose="020B0502040204020203" pitchFamily="34" charset="0"/>
              <a:cs typeface="Segoe UI Light" panose="020B0502040204020203" pitchFamily="34" charset="0"/>
            </a:endParaRPr>
          </a:p>
          <a:p>
            <a:pPr marL="171450" indent="-171450">
              <a:spcBef>
                <a:spcPts val="600"/>
              </a:spcBef>
              <a:buFont typeface="Wingdings" panose="05000000000000000000" pitchFamily="2" charset="2"/>
              <a:buChar char="§"/>
            </a:pPr>
            <a:r>
              <a:rPr lang="pl-PL" sz="1400" dirty="0" err="1">
                <a:solidFill>
                  <a:srgbClr val="00519E"/>
                </a:solidFill>
                <a:latin typeface="Segoe UI Light" panose="020B0502040204020203" pitchFamily="34" charset="0"/>
                <a:cs typeface="Segoe UI Light" panose="020B0502040204020203" pitchFamily="34" charset="0"/>
              </a:rPr>
              <a:t>prestigous</a:t>
            </a:r>
            <a:r>
              <a:rPr lang="pl-PL" sz="1400" dirty="0">
                <a:solidFill>
                  <a:srgbClr val="00519E"/>
                </a:solidFill>
                <a:latin typeface="Segoe UI Light" panose="020B0502040204020203" pitchFamily="34" charset="0"/>
                <a:cs typeface="Segoe UI Light" panose="020B0502040204020203" pitchFamily="34" charset="0"/>
              </a:rPr>
              <a:t> </a:t>
            </a:r>
            <a:r>
              <a:rPr lang="pl-PL" sz="1400" dirty="0" err="1">
                <a:solidFill>
                  <a:srgbClr val="00519E"/>
                </a:solidFill>
                <a:latin typeface="Segoe UI Light" panose="020B0502040204020203" pitchFamily="34" charset="0"/>
                <a:cs typeface="Segoe UI Light" panose="020B0502040204020203" pitchFamily="34" charset="0"/>
              </a:rPr>
              <a:t>research</a:t>
            </a:r>
            <a:r>
              <a:rPr lang="pl-PL" sz="1400" dirty="0">
                <a:solidFill>
                  <a:srgbClr val="00519E"/>
                </a:solidFill>
                <a:latin typeface="Segoe UI Light" panose="020B0502040204020203" pitchFamily="34" charset="0"/>
                <a:cs typeface="Segoe UI Light" panose="020B0502040204020203" pitchFamily="34" charset="0"/>
              </a:rPr>
              <a:t> </a:t>
            </a:r>
            <a:r>
              <a:rPr lang="pl-PL" sz="1400" dirty="0" err="1">
                <a:solidFill>
                  <a:srgbClr val="00519E"/>
                </a:solidFill>
                <a:latin typeface="Segoe UI Light" panose="020B0502040204020203" pitchFamily="34" charset="0"/>
                <a:cs typeface="Segoe UI Light" panose="020B0502040204020203" pitchFamily="34" charset="0"/>
              </a:rPr>
              <a:t>grants</a:t>
            </a:r>
            <a:endParaRPr lang="pl-PL" sz="1400" dirty="0">
              <a:solidFill>
                <a:srgbClr val="00519E"/>
              </a:solidFill>
              <a:latin typeface="Segoe UI Light" panose="020B0502040204020203" pitchFamily="34" charset="0"/>
              <a:cs typeface="Segoe UI Light" panose="020B0502040204020203" pitchFamily="34" charset="0"/>
            </a:endParaRPr>
          </a:p>
        </p:txBody>
      </p:sp>
      <p:pic>
        <p:nvPicPr>
          <p:cNvPr id="8" name="Obraz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417870" y="0"/>
            <a:ext cx="3725126" cy="6858000"/>
          </a:xfrm>
          <a:prstGeom prst="rect">
            <a:avLst/>
          </a:prstGeom>
        </p:spPr>
      </p:pic>
      <p:grpSp>
        <p:nvGrpSpPr>
          <p:cNvPr id="3" name="Grupa 2">
            <a:extLst>
              <a:ext uri="{FF2B5EF4-FFF2-40B4-BE49-F238E27FC236}">
                <a16:creationId xmlns:a16="http://schemas.microsoft.com/office/drawing/2014/main" id="{BFD51808-332B-D60E-5E68-41F677333046}"/>
              </a:ext>
            </a:extLst>
          </p:cNvPr>
          <p:cNvGrpSpPr/>
          <p:nvPr/>
        </p:nvGrpSpPr>
        <p:grpSpPr>
          <a:xfrm>
            <a:off x="548760" y="3321050"/>
            <a:ext cx="1089540" cy="2771775"/>
            <a:chOff x="548760" y="3321050"/>
            <a:chExt cx="1089540" cy="2771775"/>
          </a:xfrm>
        </p:grpSpPr>
        <p:sp>
          <p:nvSpPr>
            <p:cNvPr id="13" name="Prostokąt 12">
              <a:extLst>
                <a:ext uri="{FF2B5EF4-FFF2-40B4-BE49-F238E27FC236}">
                  <a16:creationId xmlns:a16="http://schemas.microsoft.com/office/drawing/2014/main" id="{19772684-941A-6690-B425-03CB7EEA0406}"/>
                </a:ext>
              </a:extLst>
            </p:cNvPr>
            <p:cNvSpPr>
              <a:spLocks/>
            </p:cNvSpPr>
            <p:nvPr/>
          </p:nvSpPr>
          <p:spPr>
            <a:xfrm>
              <a:off x="548760" y="3968825"/>
              <a:ext cx="1089540" cy="2124000"/>
            </a:xfrm>
            <a:prstGeom prst="rect">
              <a:avLst/>
            </a:prstGeom>
            <a:solidFill>
              <a:schemeClr val="bg1"/>
            </a:solidFill>
          </p:spPr>
          <p:txBody>
            <a:bodyPr wrap="square" lIns="0" rtlCol="0" anchor="ctr">
              <a:spAutoFit/>
            </a:bodyPr>
            <a:lstStyle/>
            <a:p>
              <a:pPr algn="l"/>
              <a:endParaRPr lang="pl-PL" sz="2400" dirty="0">
                <a:solidFill>
                  <a:schemeClr val="bg1"/>
                </a:solidFill>
                <a:latin typeface="Ubuntu Light" panose="020B0304030602030204" pitchFamily="34" charset="0"/>
                <a:cs typeface="Times New Roman" panose="02020603050405020304" pitchFamily="18" charset="0"/>
              </a:endParaRPr>
            </a:p>
          </p:txBody>
        </p:sp>
        <p:pic>
          <p:nvPicPr>
            <p:cNvPr id="11" name="Obraz 10" descr="Obraz zawierający tekst, Czcionka, design, logo&#10;&#10;Opis wygenerowany automatycznie">
              <a:extLst>
                <a:ext uri="{FF2B5EF4-FFF2-40B4-BE49-F238E27FC236}">
                  <a16:creationId xmlns:a16="http://schemas.microsoft.com/office/drawing/2014/main" id="{F7AF9D3C-7A80-B9F4-ED0D-BCE1AD8A9719}"/>
                </a:ext>
              </a:extLst>
            </p:cNvPr>
            <p:cNvPicPr>
              <a:picLocks noChangeAspect="1"/>
            </p:cNvPicPr>
            <p:nvPr/>
          </p:nvPicPr>
          <p:blipFill rotWithShape="1">
            <a:blip r:embed="rId3">
              <a:extLst>
                <a:ext uri="{28A0092B-C50C-407E-A947-70E740481C1C}">
                  <a14:useLocalDpi xmlns:a14="http://schemas.microsoft.com/office/drawing/2010/main" val="0"/>
                </a:ext>
              </a:extLst>
            </a:blip>
            <a:srcRect l="19021" t="26146" r="21677" b="10442"/>
            <a:stretch/>
          </p:blipFill>
          <p:spPr>
            <a:xfrm>
              <a:off x="548760" y="3321050"/>
              <a:ext cx="1089540" cy="1460850"/>
            </a:xfrm>
            <a:prstGeom prst="rect">
              <a:avLst/>
            </a:prstGeom>
          </p:spPr>
        </p:pic>
      </p:grpSp>
    </p:spTree>
    <p:extLst>
      <p:ext uri="{BB962C8B-B14F-4D97-AF65-F5344CB8AC3E}">
        <p14:creationId xmlns:p14="http://schemas.microsoft.com/office/powerpoint/2010/main" val="44053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750"/>
                                        <p:tgtEl>
                                          <p:spTgt spid="7">
                                            <p:txEl>
                                              <p:pRg st="0" end="0"/>
                                            </p:txEl>
                                          </p:spTgt>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750"/>
                                        <p:tgtEl>
                                          <p:spTgt spid="7">
                                            <p:txEl>
                                              <p:pRg st="1" end="1"/>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750"/>
                                        <p:tgtEl>
                                          <p:spTgt spid="7">
                                            <p:txEl>
                                              <p:pRg st="2" end="2"/>
                                            </p:txEl>
                                          </p:spTgt>
                                        </p:tgtEl>
                                      </p:cBhvr>
                                    </p:animEffect>
                                  </p:childTnLst>
                                </p:cTn>
                              </p:par>
                            </p:childTnLst>
                          </p:cTn>
                        </p:par>
                        <p:par>
                          <p:cTn id="16" fill="hold">
                            <p:stCondLst>
                              <p:cond delay="2250"/>
                            </p:stCondLst>
                            <p:childTnLst>
                              <p:par>
                                <p:cTn id="17" presetID="10" presetClass="entr" presetSubtype="0" fill="hold" nodeType="after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750"/>
                                        <p:tgtEl>
                                          <p:spTgt spid="7">
                                            <p:txEl>
                                              <p:pRg st="3" end="3"/>
                                            </p:txEl>
                                          </p:spTgt>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750"/>
                                        <p:tgtEl>
                                          <p:spTgt spid="7">
                                            <p:txEl>
                                              <p:pRg st="4" end="4"/>
                                            </p:txEl>
                                          </p:spTgt>
                                        </p:tgtEl>
                                      </p:cBhvr>
                                    </p:animEffect>
                                  </p:childTnLst>
                                </p:cTn>
                              </p:par>
                            </p:childTnLst>
                          </p:cTn>
                        </p:par>
                        <p:par>
                          <p:cTn id="24" fill="hold">
                            <p:stCondLst>
                              <p:cond delay="3750"/>
                            </p:stCondLst>
                            <p:childTnLst>
                              <p:par>
                                <p:cTn id="25" presetID="53" presetClass="entr" presetSubtype="16"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par>
                          <p:cTn id="30" fill="hold">
                            <p:stCondLst>
                              <p:cond delay="4250"/>
                            </p:stCondLst>
                            <p:childTnLst>
                              <p:par>
                                <p:cTn id="31" presetID="53" presetClass="entr" presetSubtype="16"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Motyw UJ CM - JASNY">
  <a:themeElements>
    <a:clrScheme name="UJ CM KOLORY">
      <a:dk1>
        <a:srgbClr val="18345B"/>
      </a:dk1>
      <a:lt1>
        <a:sysClr val="window" lastClr="FFFFFF"/>
      </a:lt1>
      <a:dk2>
        <a:srgbClr val="00519E"/>
      </a:dk2>
      <a:lt2>
        <a:srgbClr val="EEF0F8"/>
      </a:lt2>
      <a:accent1>
        <a:srgbClr val="18345B"/>
      </a:accent1>
      <a:accent2>
        <a:srgbClr val="00519E"/>
      </a:accent2>
      <a:accent3>
        <a:srgbClr val="FCC900"/>
      </a:accent3>
      <a:accent4>
        <a:srgbClr val="E6001B"/>
      </a:accent4>
      <a:accent5>
        <a:srgbClr val="A48E60"/>
      </a:accent5>
      <a:accent6>
        <a:srgbClr val="CDB590"/>
      </a:accent6>
      <a:hlink>
        <a:srgbClr val="006CD1"/>
      </a:hlink>
      <a:folHlink>
        <a:srgbClr val="7D9CB9"/>
      </a:folHlink>
    </a:clrScheme>
    <a:fontScheme name="UJ CM FONTS">
      <a:majorFont>
        <a:latin typeface="Ubuntu Light"/>
        <a:ea typeface=""/>
        <a:cs typeface=""/>
      </a:majorFont>
      <a:minorFont>
        <a:latin typeface="Ubuntu Light"/>
        <a:ea typeface=""/>
        <a:cs typeface=""/>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spPr>
      <a:bodyPr wrap="square" lIns="0" rtlCol="0" anchor="ctr">
        <a:spAutoFit/>
      </a:bodyPr>
      <a:lstStyle>
        <a:defPPr algn="l">
          <a:defRPr sz="2400" dirty="0">
            <a:solidFill>
              <a:schemeClr val="tx2"/>
            </a:solidFill>
            <a:latin typeface="Ubuntu Light" panose="020B0304030602030204" pitchFamily="34" charset="0"/>
            <a:cs typeface="Times New Roman" panose="02020603050405020304" pitchFamily="18" charset="0"/>
          </a:defRPr>
        </a:defPPr>
      </a:lstStyle>
    </a:spDef>
  </a:objectDefaults>
  <a:extraClrSchemeLst/>
  <a:extLst>
    <a:ext uri="{05A4C25C-085E-4340-85A3-A5531E510DB2}">
      <thm15:themeFamily xmlns:thm15="http://schemas.microsoft.com/office/thememl/2012/main" name="UJCM-TEMPLATE-PL-4-3 - INFO I PRZYKLADY - 2019.pptx" id="{4E154A72-1C5D-4C01-B63F-F5ECA2D9B6E8}" vid="{41CEB7E2-14DB-4A86-B04C-A527E8842EA3}"/>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UJCM-TEMPLATE-PL-4-3-2019</Template>
  <TotalTime>2531</TotalTime>
  <Words>696</Words>
  <Application>Microsoft Office PowerPoint</Application>
  <PresentationFormat>Pokaz na ekranie (4:3)</PresentationFormat>
  <Paragraphs>123</Paragraphs>
  <Slides>18</Slides>
  <Notes>0</Notes>
  <HiddenSlides>0</HiddenSlides>
  <MMClips>0</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18</vt:i4>
      </vt:variant>
    </vt:vector>
  </HeadingPairs>
  <TitlesOfParts>
    <vt:vector size="26" baseType="lpstr">
      <vt:lpstr>Ubuntu Light</vt:lpstr>
      <vt:lpstr>Calibri</vt:lpstr>
      <vt:lpstr>Ubuntu</vt:lpstr>
      <vt:lpstr>Segoe UI Light</vt:lpstr>
      <vt:lpstr>Segoe UI</vt:lpstr>
      <vt:lpstr>Arial</vt:lpstr>
      <vt:lpstr>Wingdings</vt:lpstr>
      <vt:lpstr>Motyw UJ CM - JASNY</vt:lpstr>
      <vt:lpstr>THE BEST MEDICAL UNIVERSITY  IN POLAND</vt:lpstr>
      <vt:lpstr>Prezentacja programu PowerPoint</vt:lpstr>
      <vt:lpstr>Prezentacja programu PowerPoint</vt:lpstr>
      <vt:lpstr>Prezentacja programu PowerPoint</vt:lpstr>
      <vt:lpstr>Jagiellonian University Medical College</vt:lpstr>
      <vt:lpstr>Prezentacja programu PowerPoint</vt:lpstr>
      <vt:lpstr> Internationalization and international cooperation</vt:lpstr>
      <vt:lpstr>Prezentacja programu PowerPoint</vt:lpstr>
      <vt:lpstr>JUMC - science and research</vt:lpstr>
      <vt:lpstr>Prezentacja programu PowerPoint</vt:lpstr>
      <vt:lpstr>JUMC in rankings</vt:lpstr>
      <vt:lpstr>Prezentacja programu PowerPoint</vt:lpstr>
      <vt:lpstr>University Hospitals</vt:lpstr>
      <vt:lpstr>Prezentacja programu PowerPoint</vt:lpstr>
      <vt:lpstr>Medical Campus</vt:lpstr>
      <vt:lpstr>Investment Project - teaching and research center</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Uniwersytet Jagielloński  Collegium Medicum</dc:title>
  <dc:creator>Skalska Ewa</dc:creator>
  <cp:lastModifiedBy>Ewa Skalska</cp:lastModifiedBy>
  <cp:revision>67</cp:revision>
  <dcterms:created xsi:type="dcterms:W3CDTF">2019-04-14T07:54:12Z</dcterms:created>
  <dcterms:modified xsi:type="dcterms:W3CDTF">2023-06-01T15:35:21Z</dcterms:modified>
</cp:coreProperties>
</file>