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handoutMasterIdLst>
    <p:handoutMasterId r:id="rId13"/>
  </p:handoutMasterIdLst>
  <p:sldIdLst>
    <p:sldId id="291" r:id="rId2"/>
    <p:sldId id="258" r:id="rId3"/>
    <p:sldId id="261" r:id="rId4"/>
    <p:sldId id="290" r:id="rId5"/>
    <p:sldId id="277" r:id="rId6"/>
    <p:sldId id="272" r:id="rId7"/>
    <p:sldId id="269" r:id="rId8"/>
    <p:sldId id="278" r:id="rId9"/>
    <p:sldId id="280" r:id="rId10"/>
    <p:sldId id="293" r:id="rId11"/>
  </p:sldIdLst>
  <p:sldSz cx="9144000" cy="6858000" type="screen4x3"/>
  <p:notesSz cx="6858000" cy="9144000"/>
  <p:embeddedFontLst>
    <p:embeddedFont>
      <p:font typeface="Calibri" panose="020F0502020204030204" pitchFamily="34" charset="0"/>
      <p:regular r:id="rId14"/>
      <p:bold r:id="rId15"/>
      <p:italic r:id="rId16"/>
      <p:boldItalic r:id="rId17"/>
    </p:embeddedFont>
    <p:embeddedFont>
      <p:font typeface="Ubuntu" panose="020B0504030602030204" pitchFamily="34" charset="0"/>
      <p:regular r:id="rId18"/>
      <p:bold r:id="rId19"/>
      <p:italic r:id="rId20"/>
      <p:boldItalic r:id="rId21"/>
    </p:embeddedFont>
    <p:embeddedFont>
      <p:font typeface="Ubuntu Light" panose="020B0304030602030204" pitchFamily="34" charset="0"/>
      <p:regular r:id="rId22"/>
      <p:italic r:id="rId23"/>
    </p:embeddedFont>
    <p:embeddedFont>
      <p:font typeface="Ubuntu Medium" panose="020B0604030602030204" pitchFamily="34" charset="0"/>
      <p:regular r:id="rId24"/>
      <p:italic r:id="rId25"/>
    </p:embeddedFont>
  </p:embeddedFontLst>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2880" userDrawn="1">
          <p15:clr>
            <a:srgbClr val="A4A3A4"/>
          </p15:clr>
        </p15:guide>
        <p15:guide id="3" orient="horz" pos="1230" userDrawn="1">
          <p15:clr>
            <a:srgbClr val="A4A3A4"/>
          </p15:clr>
        </p15:guide>
        <p15:guide id="7" orient="horz" pos="867" userDrawn="1">
          <p15:clr>
            <a:srgbClr val="A4A3A4"/>
          </p15:clr>
        </p15:guide>
        <p15:guide id="10" orient="horz" pos="4201" userDrawn="1">
          <p15:clr>
            <a:srgbClr val="A4A3A4"/>
          </p15:clr>
        </p15:guide>
        <p15:guide id="12" orient="horz" pos="845" userDrawn="1">
          <p15:clr>
            <a:srgbClr val="A4A3A4"/>
          </p15:clr>
        </p15:guide>
        <p15:guide id="13" orient="horz" pos="504" userDrawn="1">
          <p15:clr>
            <a:srgbClr val="A4A3A4"/>
          </p15:clr>
        </p15:guide>
        <p15:guide id="14" orient="horz" pos="663" userDrawn="1">
          <p15:clr>
            <a:srgbClr val="A4A3A4"/>
          </p15:clr>
        </p15:guide>
        <p15:guide id="15" orient="horz" pos="913" userDrawn="1">
          <p15:clr>
            <a:srgbClr val="A4A3A4"/>
          </p15:clr>
        </p15:guide>
        <p15:guide id="16" orient="horz" pos="754" userDrawn="1">
          <p15:clr>
            <a:srgbClr val="A4A3A4"/>
          </p15:clr>
        </p15:guide>
        <p15:guide id="18" pos="3016" userDrawn="1">
          <p15:clr>
            <a:srgbClr val="A4A3A4"/>
          </p15:clr>
        </p15:guide>
        <p15:guide id="20" pos="2727" userDrawn="1">
          <p15:clr>
            <a:srgbClr val="A4A3A4"/>
          </p15:clr>
        </p15:guide>
        <p15:guide id="23" orient="horz" userDrawn="1">
          <p15:clr>
            <a:srgbClr val="A4A3A4"/>
          </p15:clr>
        </p15:guide>
        <p15:guide id="24" orient="horz" pos="981" userDrawn="1">
          <p15:clr>
            <a:srgbClr val="A4A3A4"/>
          </p15:clr>
        </p15:guide>
        <p15:guide id="25" pos="2041" userDrawn="1">
          <p15:clr>
            <a:srgbClr val="A4A3A4"/>
          </p15:clr>
        </p15:guide>
        <p15:guide id="26" pos="3719" userDrawn="1">
          <p15:clr>
            <a:srgbClr val="A4A3A4"/>
          </p15:clr>
        </p15:guide>
        <p15:guide id="27" orient="horz" pos="2228" userDrawn="1">
          <p15:clr>
            <a:srgbClr val="A4A3A4"/>
          </p15:clr>
        </p15:guide>
        <p15:guide id="28" orient="horz" pos="4065" userDrawn="1">
          <p15:clr>
            <a:srgbClr val="A4A3A4"/>
          </p15:clr>
        </p15:guide>
        <p15:guide id="29" orient="horz" pos="2682" userDrawn="1">
          <p15:clr>
            <a:srgbClr val="A4A3A4"/>
          </p15:clr>
        </p15:guide>
        <p15:guide id="30" orient="horz" pos="2092" userDrawn="1">
          <p15:clr>
            <a:srgbClr val="A4A3A4"/>
          </p15:clr>
        </p15:guide>
        <p15:guide id="31" pos="1973" userDrawn="1">
          <p15:clr>
            <a:srgbClr val="A4A3A4"/>
          </p15:clr>
        </p15:guide>
        <p15:guide id="32" pos="2109" userDrawn="1">
          <p15:clr>
            <a:srgbClr val="A4A3A4"/>
          </p15:clr>
        </p15:guide>
        <p15:guide id="33" pos="3651" userDrawn="1">
          <p15:clr>
            <a:srgbClr val="A4A3A4"/>
          </p15:clr>
        </p15:guide>
        <p15:guide id="34" pos="378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9E"/>
    <a:srgbClr val="1834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29" autoAdjust="0"/>
    <p:restoredTop sz="94660"/>
  </p:normalViewPr>
  <p:slideViewPr>
    <p:cSldViewPr snapToGrid="0">
      <p:cViewPr varScale="1">
        <p:scale>
          <a:sx n="155" d="100"/>
          <a:sy n="155" d="100"/>
        </p:scale>
        <p:origin x="2136" y="150"/>
      </p:cViewPr>
      <p:guideLst>
        <p:guide orient="horz" pos="3952"/>
        <p:guide pos="2880"/>
        <p:guide orient="horz" pos="1230"/>
        <p:guide orient="horz" pos="867"/>
        <p:guide orient="horz" pos="4201"/>
        <p:guide orient="horz" pos="845"/>
        <p:guide orient="horz" pos="504"/>
        <p:guide orient="horz" pos="663"/>
        <p:guide orient="horz" pos="913"/>
        <p:guide orient="horz" pos="754"/>
        <p:guide pos="3016"/>
        <p:guide pos="2727"/>
        <p:guide orient="horz"/>
        <p:guide orient="horz" pos="981"/>
        <p:guide pos="2041"/>
        <p:guide pos="3719"/>
        <p:guide orient="horz" pos="2228"/>
        <p:guide orient="horz" pos="4065"/>
        <p:guide orient="horz" pos="2682"/>
        <p:guide orient="horz" pos="2092"/>
        <p:guide pos="1973"/>
        <p:guide pos="2109"/>
        <p:guide pos="3651"/>
        <p:guide pos="3787"/>
      </p:guideLst>
    </p:cSldViewPr>
  </p:slideViewPr>
  <p:notesTextViewPr>
    <p:cViewPr>
      <p:scale>
        <a:sx n="1" d="1"/>
        <a:sy n="1" d="1"/>
      </p:scale>
      <p:origin x="0" y="0"/>
    </p:cViewPr>
  </p:notesTextViewPr>
  <p:notesViewPr>
    <p:cSldViewPr snapToGrid="0" showGuides="1">
      <p:cViewPr varScale="1">
        <p:scale>
          <a:sx n="70" d="100"/>
          <a:sy n="70" d="100"/>
        </p:scale>
        <p:origin x="268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F088FDC1-4FCF-478E-A25C-DD7598C7058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a:extLst>
              <a:ext uri="{FF2B5EF4-FFF2-40B4-BE49-F238E27FC236}">
                <a16:creationId xmlns:a16="http://schemas.microsoft.com/office/drawing/2014/main" id="{C3BB8D17-50F7-4EF8-9FEF-C93CDE58BA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2CBF28-4D3C-4816-848A-6D526A48BFB7}" type="datetimeFigureOut">
              <a:rPr lang="pl-PL" smtClean="0"/>
              <a:t>02.12.2022</a:t>
            </a:fld>
            <a:endParaRPr lang="pl-PL"/>
          </a:p>
        </p:txBody>
      </p:sp>
      <p:sp>
        <p:nvSpPr>
          <p:cNvPr id="4" name="Symbol zastępczy stopki 3">
            <a:extLst>
              <a:ext uri="{FF2B5EF4-FFF2-40B4-BE49-F238E27FC236}">
                <a16:creationId xmlns:a16="http://schemas.microsoft.com/office/drawing/2014/main" id="{AC5C0E39-0386-4AD4-8461-8F0956D964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a:extLst>
              <a:ext uri="{FF2B5EF4-FFF2-40B4-BE49-F238E27FC236}">
                <a16:creationId xmlns:a16="http://schemas.microsoft.com/office/drawing/2014/main" id="{A4089A56-D6A1-4324-B2D4-D6FE013F871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6CC4B6-0EFF-48CD-8872-CE8EE6E67B21}" type="slidenum">
              <a:rPr lang="pl-PL" smtClean="0"/>
              <a:t>‹#›</a:t>
            </a:fld>
            <a:endParaRPr lang="pl-PL"/>
          </a:p>
        </p:txBody>
      </p:sp>
    </p:spTree>
    <p:extLst>
      <p:ext uri="{BB962C8B-B14F-4D97-AF65-F5344CB8AC3E}">
        <p14:creationId xmlns:p14="http://schemas.microsoft.com/office/powerpoint/2010/main" val="258213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F63DE7-58EE-4708-86C8-84BF9FDA288C}" type="datetimeFigureOut">
              <a:rPr lang="pl-PL" smtClean="0"/>
              <a:t>02.12.2022</a:t>
            </a:fld>
            <a:endParaRPr lang="pl-PL"/>
          </a:p>
        </p:txBody>
      </p:sp>
      <p:sp>
        <p:nvSpPr>
          <p:cNvPr id="4" name="Symbol zastępczy obrazu slajd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5277F2-E288-4D39-8A55-582F04B7C75E}" type="slidenum">
              <a:rPr lang="pl-PL" smtClean="0"/>
              <a:t>‹#›</a:t>
            </a:fld>
            <a:endParaRPr lang="pl-PL"/>
          </a:p>
        </p:txBody>
      </p:sp>
    </p:spTree>
    <p:extLst>
      <p:ext uri="{BB962C8B-B14F-4D97-AF65-F5344CB8AC3E}">
        <p14:creationId xmlns:p14="http://schemas.microsoft.com/office/powerpoint/2010/main" val="631676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D4AEB17F-42F2-48AE-9F06-17764A7036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7065" y="730800"/>
            <a:ext cx="3076266" cy="1364400"/>
          </a:xfrm>
          <a:prstGeom prst="rect">
            <a:avLst/>
          </a:prstGeom>
        </p:spPr>
      </p:pic>
      <p:sp>
        <p:nvSpPr>
          <p:cNvPr id="11" name="Tytuł 10">
            <a:extLst>
              <a:ext uri="{FF2B5EF4-FFF2-40B4-BE49-F238E27FC236}">
                <a16:creationId xmlns:a16="http://schemas.microsoft.com/office/drawing/2014/main" id="{B3DBDFF0-D614-493D-BA48-E07461D304F6}"/>
              </a:ext>
            </a:extLst>
          </p:cNvPr>
          <p:cNvSpPr>
            <a:spLocks noGrp="1"/>
          </p:cNvSpPr>
          <p:nvPr>
            <p:ph type="title" hasCustomPrompt="1"/>
          </p:nvPr>
        </p:nvSpPr>
        <p:spPr>
          <a:xfrm>
            <a:off x="539750" y="2729609"/>
            <a:ext cx="8064500" cy="3374441"/>
          </a:xfrm>
          <a:prstGeom prst="rect">
            <a:avLst/>
          </a:prstGeom>
        </p:spPr>
        <p:txBody>
          <a:bodyPr lIns="0" rIns="0"/>
          <a:lstStyle>
            <a:lvl1pPr algn="ctr">
              <a:lnSpc>
                <a:spcPct val="100000"/>
              </a:lnSpc>
              <a:spcBef>
                <a:spcPts val="0"/>
              </a:spcBef>
              <a:defRPr sz="4000">
                <a:solidFill>
                  <a:schemeClr val="tx2"/>
                </a:solidFill>
              </a:defRPr>
            </a:lvl1pPr>
          </a:lstStyle>
          <a:p>
            <a:r>
              <a:rPr lang="pl-PL" dirty="0"/>
              <a:t>Tytuł prezentacji</a:t>
            </a:r>
          </a:p>
        </p:txBody>
      </p:sp>
    </p:spTree>
    <p:extLst>
      <p:ext uri="{BB962C8B-B14F-4D97-AF65-F5344CB8AC3E}">
        <p14:creationId xmlns:p14="http://schemas.microsoft.com/office/powerpoint/2010/main" val="154979810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ozdział">
    <p:spTree>
      <p:nvGrpSpPr>
        <p:cNvPr id="1" name=""/>
        <p:cNvGrpSpPr/>
        <p:nvPr/>
      </p:nvGrpSpPr>
      <p:grpSpPr>
        <a:xfrm>
          <a:off x="0" y="0"/>
          <a:ext cx="0" cy="0"/>
          <a:chOff x="0" y="0"/>
          <a:chExt cx="0" cy="0"/>
        </a:xfrm>
      </p:grpSpPr>
      <p:sp>
        <p:nvSpPr>
          <p:cNvPr id="11" name="Tytuł 10">
            <a:extLst>
              <a:ext uri="{FF2B5EF4-FFF2-40B4-BE49-F238E27FC236}">
                <a16:creationId xmlns:a16="http://schemas.microsoft.com/office/drawing/2014/main" id="{B3DBDFF0-D614-493D-BA48-E07461D304F6}"/>
              </a:ext>
            </a:extLst>
          </p:cNvPr>
          <p:cNvSpPr>
            <a:spLocks noGrp="1"/>
          </p:cNvSpPr>
          <p:nvPr>
            <p:ph type="title" hasCustomPrompt="1"/>
          </p:nvPr>
        </p:nvSpPr>
        <p:spPr>
          <a:xfrm>
            <a:off x="539750" y="2046904"/>
            <a:ext cx="8064500" cy="3374441"/>
          </a:xfrm>
          <a:prstGeom prst="rect">
            <a:avLst/>
          </a:prstGeom>
        </p:spPr>
        <p:txBody>
          <a:bodyPr/>
          <a:lstStyle>
            <a:lvl1pPr algn="ctr">
              <a:lnSpc>
                <a:spcPct val="100000"/>
              </a:lnSpc>
              <a:defRPr sz="3600">
                <a:solidFill>
                  <a:schemeClr val="tx2"/>
                </a:solidFill>
              </a:defRPr>
            </a:lvl1pPr>
          </a:lstStyle>
          <a:p>
            <a:r>
              <a:rPr lang="pl-PL" dirty="0"/>
              <a:t>Wpisz tytuł rozdziału</a:t>
            </a:r>
          </a:p>
        </p:txBody>
      </p:sp>
    </p:spTree>
    <p:extLst>
      <p:ext uri="{BB962C8B-B14F-4D97-AF65-F5344CB8AC3E}">
        <p14:creationId xmlns:p14="http://schemas.microsoft.com/office/powerpoint/2010/main" val="14929238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CC52D1F-45C4-4E1F-9FBF-10483852046B}"/>
              </a:ext>
            </a:extLst>
          </p:cNvPr>
          <p:cNvSpPr>
            <a:spLocks noGrp="1"/>
          </p:cNvSpPr>
          <p:nvPr>
            <p:ph type="title" hasCustomPrompt="1"/>
          </p:nvPr>
        </p:nvSpPr>
        <p:spPr>
          <a:xfrm>
            <a:off x="539749" y="345531"/>
            <a:ext cx="8064501" cy="417187"/>
          </a:xfrm>
          <a:prstGeom prst="rect">
            <a:avLst/>
          </a:prstGeom>
        </p:spPr>
        <p:txBody>
          <a:bodyPr lIns="0"/>
          <a:lstStyle>
            <a:lvl1pPr>
              <a:defRPr sz="2400">
                <a:solidFill>
                  <a:schemeClr val="tx2"/>
                </a:solidFill>
              </a:defRPr>
            </a:lvl1pPr>
          </a:lstStyle>
          <a:p>
            <a:r>
              <a:rPr lang="pl-PL" dirty="0"/>
              <a:t>Tytuł slajdu</a:t>
            </a:r>
          </a:p>
        </p:txBody>
      </p:sp>
      <p:cxnSp>
        <p:nvCxnSpPr>
          <p:cNvPr id="10" name="Łącznik prosty 9">
            <a:extLst>
              <a:ext uri="{FF2B5EF4-FFF2-40B4-BE49-F238E27FC236}">
                <a16:creationId xmlns:a16="http://schemas.microsoft.com/office/drawing/2014/main" id="{209D2EB5-5820-44B6-8C98-CE7A53ABF929}"/>
              </a:ext>
            </a:extLst>
          </p:cNvPr>
          <p:cNvCxnSpPr>
            <a:cxnSpLocks/>
          </p:cNvCxnSpPr>
          <p:nvPr userDrawn="1"/>
        </p:nvCxnSpPr>
        <p:spPr>
          <a:xfrm>
            <a:off x="539750" y="6273800"/>
            <a:ext cx="80645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pole tekstowe 11">
            <a:extLst>
              <a:ext uri="{FF2B5EF4-FFF2-40B4-BE49-F238E27FC236}">
                <a16:creationId xmlns:a16="http://schemas.microsoft.com/office/drawing/2014/main" id="{D04018B4-EAA6-41FB-9120-CF5C097B5F31}"/>
              </a:ext>
            </a:extLst>
          </p:cNvPr>
          <p:cNvSpPr txBox="1"/>
          <p:nvPr userDrawn="1"/>
        </p:nvSpPr>
        <p:spPr>
          <a:xfrm>
            <a:off x="7109460" y="6484002"/>
            <a:ext cx="1494791" cy="214843"/>
          </a:xfrm>
          <a:prstGeom prst="rect">
            <a:avLst/>
          </a:prstGeom>
          <a:noFill/>
        </p:spPr>
        <p:txBody>
          <a:bodyPr wrap="square" lIns="0" tIns="0" rIns="0" bIns="0" rtlCol="0" anchor="b" anchorCtr="0">
            <a:noAutofit/>
          </a:bodyPr>
          <a:lstStyle/>
          <a:p>
            <a:pPr algn="r"/>
            <a:r>
              <a:rPr lang="pl-PL" sz="1051" dirty="0" err="1">
                <a:solidFill>
                  <a:schemeClr val="tx2"/>
                </a:solidFill>
                <a:latin typeface="Ubuntu Light" pitchFamily="34" charset="0"/>
              </a:rPr>
              <a:t>www.</a:t>
            </a:r>
            <a:r>
              <a:rPr lang="pl-PL" sz="1051" b="1" dirty="0" err="1">
                <a:solidFill>
                  <a:schemeClr val="tx2"/>
                </a:solidFill>
                <a:latin typeface="Ubuntu" pitchFamily="34" charset="0"/>
              </a:rPr>
              <a:t>cm-uj.krakow.pl</a:t>
            </a:r>
            <a:endParaRPr lang="pl-PL" sz="1051" b="1" dirty="0">
              <a:solidFill>
                <a:schemeClr val="tx2"/>
              </a:solidFill>
              <a:latin typeface="Ubuntu" pitchFamily="34" charset="0"/>
            </a:endParaRPr>
          </a:p>
        </p:txBody>
      </p:sp>
      <p:cxnSp>
        <p:nvCxnSpPr>
          <p:cNvPr id="8" name="Łącznik prosty 7">
            <a:extLst>
              <a:ext uri="{FF2B5EF4-FFF2-40B4-BE49-F238E27FC236}">
                <a16:creationId xmlns:a16="http://schemas.microsoft.com/office/drawing/2014/main" id="{C27448BE-6B0F-43C4-A579-A2D629F084F2}"/>
              </a:ext>
            </a:extLst>
          </p:cNvPr>
          <p:cNvCxnSpPr>
            <a:cxnSpLocks/>
          </p:cNvCxnSpPr>
          <p:nvPr userDrawn="1"/>
        </p:nvCxnSpPr>
        <p:spPr>
          <a:xfrm>
            <a:off x="539750" y="800100"/>
            <a:ext cx="80645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Symbol zastępczy tekstu 3">
            <a:extLst>
              <a:ext uri="{FF2B5EF4-FFF2-40B4-BE49-F238E27FC236}">
                <a16:creationId xmlns:a16="http://schemas.microsoft.com/office/drawing/2014/main" id="{F210706D-FA10-4CD6-8CD5-E54359E2A6F4}"/>
              </a:ext>
            </a:extLst>
          </p:cNvPr>
          <p:cNvSpPr>
            <a:spLocks noGrp="1"/>
          </p:cNvSpPr>
          <p:nvPr>
            <p:ph type="body" sz="quarter" idx="10" hasCustomPrompt="1"/>
          </p:nvPr>
        </p:nvSpPr>
        <p:spPr>
          <a:xfrm>
            <a:off x="539749" y="1082705"/>
            <a:ext cx="4032249" cy="5010120"/>
          </a:xfrm>
          <a:prstGeom prst="rect">
            <a:avLst/>
          </a:prstGeom>
        </p:spPr>
        <p:txBody>
          <a:bodyPr lIns="0">
            <a:noAutofit/>
          </a:bodyPr>
          <a:lstStyle>
            <a:lvl1pPr marL="0" indent="0">
              <a:lnSpc>
                <a:spcPct val="120000"/>
              </a:lnSpc>
              <a:spcBef>
                <a:spcPts val="600"/>
              </a:spcBef>
              <a:buNone/>
              <a:defRPr sz="1600">
                <a:solidFill>
                  <a:schemeClr val="tx2"/>
                </a:solidFill>
              </a:defRPr>
            </a:lvl1pPr>
            <a:lvl2pPr marL="457189" indent="0">
              <a:buNone/>
              <a:defRPr/>
            </a:lvl2pPr>
            <a:lvl3pPr marL="914377" indent="0">
              <a:buNone/>
              <a:defRPr/>
            </a:lvl3pPr>
            <a:lvl4pPr marL="1371566" indent="0">
              <a:buNone/>
              <a:defRPr/>
            </a:lvl4pPr>
            <a:lvl5pPr marL="1828755" indent="0">
              <a:buNone/>
              <a:defRPr/>
            </a:lvl5pPr>
          </a:lstStyle>
          <a:p>
            <a:pPr lvl="0"/>
            <a:r>
              <a:rPr lang="pl-PL" dirty="0"/>
              <a:t>Treść slajdu</a:t>
            </a:r>
          </a:p>
        </p:txBody>
      </p:sp>
      <p:pic>
        <p:nvPicPr>
          <p:cNvPr id="11" name="Obraz 10">
            <a:extLst>
              <a:ext uri="{FF2B5EF4-FFF2-40B4-BE49-F238E27FC236}">
                <a16:creationId xmlns:a16="http://schemas.microsoft.com/office/drawing/2014/main" id="{0BB352C0-5819-4EAD-AD83-3DFDFDD1EB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564" y="6399929"/>
            <a:ext cx="1290191" cy="331200"/>
          </a:xfrm>
          <a:prstGeom prst="rect">
            <a:avLst/>
          </a:prstGeom>
        </p:spPr>
      </p:pic>
    </p:spTree>
    <p:extLst>
      <p:ext uri="{BB962C8B-B14F-4D97-AF65-F5344CB8AC3E}">
        <p14:creationId xmlns:p14="http://schemas.microsoft.com/office/powerpoint/2010/main" val="1907607306"/>
      </p:ext>
    </p:extLst>
  </p:cSld>
  <p:clrMapOvr>
    <a:masterClrMapping/>
  </p:clrMapOvr>
  <p:extLst>
    <p:ext uri="{DCECCB84-F9BA-43D5-87BE-67443E8EF086}">
      <p15:sldGuideLst xmlns:p15="http://schemas.microsoft.com/office/powerpoint/2012/main">
        <p15:guide id="1" orient="horz" pos="2160" userDrawn="1">
          <p15:clr>
            <a:srgbClr val="FBAE40"/>
          </p15:clr>
        </p15:guide>
        <p15:guide id="4" orient="horz" pos="38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ytuł, podtytył i zawartość">
    <p:spTree>
      <p:nvGrpSpPr>
        <p:cNvPr id="1" name=""/>
        <p:cNvGrpSpPr/>
        <p:nvPr/>
      </p:nvGrpSpPr>
      <p:grpSpPr>
        <a:xfrm>
          <a:off x="0" y="0"/>
          <a:ext cx="0" cy="0"/>
          <a:chOff x="0" y="0"/>
          <a:chExt cx="0" cy="0"/>
        </a:xfrm>
      </p:grpSpPr>
      <p:sp>
        <p:nvSpPr>
          <p:cNvPr id="7" name="Symbol zastępczy tekstu 6">
            <a:extLst>
              <a:ext uri="{FF2B5EF4-FFF2-40B4-BE49-F238E27FC236}">
                <a16:creationId xmlns:a16="http://schemas.microsoft.com/office/drawing/2014/main" id="{34E18764-782D-4471-8791-C83E8BF1A589}"/>
              </a:ext>
            </a:extLst>
          </p:cNvPr>
          <p:cNvSpPr>
            <a:spLocks noGrp="1"/>
          </p:cNvSpPr>
          <p:nvPr>
            <p:ph type="body" sz="quarter" idx="11" hasCustomPrompt="1"/>
          </p:nvPr>
        </p:nvSpPr>
        <p:spPr>
          <a:xfrm>
            <a:off x="539750" y="837486"/>
            <a:ext cx="4032252" cy="311233"/>
          </a:xfrm>
          <a:prstGeom prst="rect">
            <a:avLst/>
          </a:prstGeom>
        </p:spPr>
        <p:txBody>
          <a:bodyPr lIns="0" rIns="0">
            <a:noAutofit/>
          </a:bodyPr>
          <a:lstStyle>
            <a:lvl1pPr marL="0" indent="0">
              <a:buNone/>
              <a:defRPr sz="1800">
                <a:solidFill>
                  <a:schemeClr val="tx2"/>
                </a:solidFill>
              </a:defRPr>
            </a:lvl1pPr>
          </a:lstStyle>
          <a:p>
            <a:pPr lvl="0"/>
            <a:r>
              <a:rPr lang="pl-PL" dirty="0"/>
              <a:t>Podtytuł slajdu</a:t>
            </a:r>
          </a:p>
        </p:txBody>
      </p:sp>
      <p:sp>
        <p:nvSpPr>
          <p:cNvPr id="2" name="Tytuł 1">
            <a:extLst>
              <a:ext uri="{FF2B5EF4-FFF2-40B4-BE49-F238E27FC236}">
                <a16:creationId xmlns:a16="http://schemas.microsoft.com/office/drawing/2014/main" id="{8CC52D1F-45C4-4E1F-9FBF-10483852046B}"/>
              </a:ext>
            </a:extLst>
          </p:cNvPr>
          <p:cNvSpPr>
            <a:spLocks noGrp="1"/>
          </p:cNvSpPr>
          <p:nvPr>
            <p:ph type="title" hasCustomPrompt="1"/>
          </p:nvPr>
        </p:nvSpPr>
        <p:spPr>
          <a:xfrm>
            <a:off x="539750" y="345528"/>
            <a:ext cx="8064500" cy="417190"/>
          </a:xfrm>
          <a:prstGeom prst="rect">
            <a:avLst/>
          </a:prstGeom>
        </p:spPr>
        <p:txBody>
          <a:bodyPr lIns="0"/>
          <a:lstStyle>
            <a:lvl1pPr>
              <a:defRPr sz="2400">
                <a:solidFill>
                  <a:schemeClr val="tx2"/>
                </a:solidFill>
              </a:defRPr>
            </a:lvl1pPr>
          </a:lstStyle>
          <a:p>
            <a:r>
              <a:rPr lang="pl-PL" dirty="0"/>
              <a:t>Tytuł slajdu</a:t>
            </a:r>
          </a:p>
        </p:txBody>
      </p:sp>
      <p:cxnSp>
        <p:nvCxnSpPr>
          <p:cNvPr id="10" name="Łącznik prosty 9">
            <a:extLst>
              <a:ext uri="{FF2B5EF4-FFF2-40B4-BE49-F238E27FC236}">
                <a16:creationId xmlns:a16="http://schemas.microsoft.com/office/drawing/2014/main" id="{209D2EB5-5820-44B6-8C98-CE7A53ABF929}"/>
              </a:ext>
            </a:extLst>
          </p:cNvPr>
          <p:cNvCxnSpPr>
            <a:cxnSpLocks/>
          </p:cNvCxnSpPr>
          <p:nvPr userDrawn="1"/>
        </p:nvCxnSpPr>
        <p:spPr>
          <a:xfrm>
            <a:off x="539750" y="6273800"/>
            <a:ext cx="80645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pole tekstowe 11">
            <a:extLst>
              <a:ext uri="{FF2B5EF4-FFF2-40B4-BE49-F238E27FC236}">
                <a16:creationId xmlns:a16="http://schemas.microsoft.com/office/drawing/2014/main" id="{D04018B4-EAA6-41FB-9120-CF5C097B5F31}"/>
              </a:ext>
            </a:extLst>
          </p:cNvPr>
          <p:cNvSpPr txBox="1"/>
          <p:nvPr userDrawn="1"/>
        </p:nvSpPr>
        <p:spPr>
          <a:xfrm>
            <a:off x="7070885" y="6484002"/>
            <a:ext cx="1533365" cy="214843"/>
          </a:xfrm>
          <a:prstGeom prst="rect">
            <a:avLst/>
          </a:prstGeom>
          <a:noFill/>
        </p:spPr>
        <p:txBody>
          <a:bodyPr wrap="square" lIns="0" tIns="0" rIns="0" bIns="0" rtlCol="0" anchor="b" anchorCtr="0">
            <a:noAutofit/>
          </a:bodyPr>
          <a:lstStyle/>
          <a:p>
            <a:pPr algn="r"/>
            <a:r>
              <a:rPr lang="pl-PL" sz="1051" dirty="0" err="1">
                <a:solidFill>
                  <a:schemeClr val="tx2"/>
                </a:solidFill>
                <a:latin typeface="Ubuntu Light" pitchFamily="34" charset="0"/>
              </a:rPr>
              <a:t>www.</a:t>
            </a:r>
            <a:r>
              <a:rPr lang="pl-PL" sz="1051" b="1" dirty="0" err="1">
                <a:solidFill>
                  <a:schemeClr val="tx2"/>
                </a:solidFill>
                <a:latin typeface="Ubuntu" pitchFamily="34" charset="0"/>
              </a:rPr>
              <a:t>cm-uj.krakow.pl</a:t>
            </a:r>
            <a:endParaRPr lang="pl-PL" sz="1051" b="1" dirty="0">
              <a:solidFill>
                <a:schemeClr val="tx2"/>
              </a:solidFill>
              <a:latin typeface="Ubuntu" pitchFamily="34" charset="0"/>
            </a:endParaRPr>
          </a:p>
        </p:txBody>
      </p:sp>
      <p:cxnSp>
        <p:nvCxnSpPr>
          <p:cNvPr id="8" name="Łącznik prosty 7">
            <a:extLst>
              <a:ext uri="{FF2B5EF4-FFF2-40B4-BE49-F238E27FC236}">
                <a16:creationId xmlns:a16="http://schemas.microsoft.com/office/drawing/2014/main" id="{C27448BE-6B0F-43C4-A579-A2D629F084F2}"/>
              </a:ext>
            </a:extLst>
          </p:cNvPr>
          <p:cNvCxnSpPr>
            <a:cxnSpLocks/>
          </p:cNvCxnSpPr>
          <p:nvPr userDrawn="1"/>
        </p:nvCxnSpPr>
        <p:spPr>
          <a:xfrm>
            <a:off x="539750" y="800100"/>
            <a:ext cx="80645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Symbol zastępczy tekstu 3">
            <a:extLst>
              <a:ext uri="{FF2B5EF4-FFF2-40B4-BE49-F238E27FC236}">
                <a16:creationId xmlns:a16="http://schemas.microsoft.com/office/drawing/2014/main" id="{F210706D-FA10-4CD6-8CD5-E54359E2A6F4}"/>
              </a:ext>
            </a:extLst>
          </p:cNvPr>
          <p:cNvSpPr>
            <a:spLocks noGrp="1"/>
          </p:cNvSpPr>
          <p:nvPr>
            <p:ph type="body" sz="quarter" idx="10" hasCustomPrompt="1"/>
          </p:nvPr>
        </p:nvSpPr>
        <p:spPr>
          <a:xfrm>
            <a:off x="539745" y="1466882"/>
            <a:ext cx="4032253" cy="4553634"/>
          </a:xfrm>
          <a:prstGeom prst="rect">
            <a:avLst/>
          </a:prstGeom>
        </p:spPr>
        <p:txBody>
          <a:bodyPr lIns="0">
            <a:noAutofit/>
          </a:bodyPr>
          <a:lstStyle>
            <a:lvl1pPr marL="0" indent="0">
              <a:lnSpc>
                <a:spcPct val="120000"/>
              </a:lnSpc>
              <a:spcBef>
                <a:spcPts val="600"/>
              </a:spcBef>
              <a:buNone/>
              <a:defRPr sz="1600">
                <a:solidFill>
                  <a:schemeClr val="tx2"/>
                </a:solidFill>
              </a:defRPr>
            </a:lvl1pPr>
            <a:lvl2pPr marL="457189" indent="0">
              <a:buNone/>
              <a:defRPr/>
            </a:lvl2pPr>
            <a:lvl3pPr marL="914377" indent="0">
              <a:buNone/>
              <a:defRPr/>
            </a:lvl3pPr>
            <a:lvl4pPr marL="1371566" indent="0">
              <a:buNone/>
              <a:defRPr/>
            </a:lvl4pPr>
            <a:lvl5pPr marL="1828755" indent="0">
              <a:buNone/>
              <a:defRPr/>
            </a:lvl5pPr>
          </a:lstStyle>
          <a:p>
            <a:pPr lvl="0"/>
            <a:r>
              <a:rPr lang="pl-PL" dirty="0"/>
              <a:t>Treść slajdu</a:t>
            </a:r>
          </a:p>
        </p:txBody>
      </p:sp>
      <p:pic>
        <p:nvPicPr>
          <p:cNvPr id="11" name="Obraz 10">
            <a:extLst>
              <a:ext uri="{FF2B5EF4-FFF2-40B4-BE49-F238E27FC236}">
                <a16:creationId xmlns:a16="http://schemas.microsoft.com/office/drawing/2014/main" id="{42BD45D5-05AF-4D78-87D7-A802A348A4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564" y="6399929"/>
            <a:ext cx="1290191" cy="331200"/>
          </a:xfrm>
          <a:prstGeom prst="rect">
            <a:avLst/>
          </a:prstGeom>
        </p:spPr>
      </p:pic>
    </p:spTree>
    <p:extLst>
      <p:ext uri="{BB962C8B-B14F-4D97-AF65-F5344CB8AC3E}">
        <p14:creationId xmlns:p14="http://schemas.microsoft.com/office/powerpoint/2010/main" val="1314601054"/>
      </p:ext>
    </p:extLst>
  </p:cSld>
  <p:clrMapOvr>
    <a:masterClrMapping/>
  </p:clrMapOvr>
  <p:extLst>
    <p:ext uri="{DCECCB84-F9BA-43D5-87BE-67443E8EF086}">
      <p15:sldGuideLst xmlns:p15="http://schemas.microsoft.com/office/powerpoint/2012/main">
        <p15:guide id="1" orient="horz" pos="2160" userDrawn="1">
          <p15:clr>
            <a:srgbClr val="FBAE40"/>
          </p15:clr>
        </p15:guide>
        <p15:guide id="4" orient="horz" pos="383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ytuł i zawartość - bez stopk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CC52D1F-45C4-4E1F-9FBF-10483852046B}"/>
              </a:ext>
            </a:extLst>
          </p:cNvPr>
          <p:cNvSpPr>
            <a:spLocks noGrp="1"/>
          </p:cNvSpPr>
          <p:nvPr>
            <p:ph type="title" hasCustomPrompt="1"/>
          </p:nvPr>
        </p:nvSpPr>
        <p:spPr>
          <a:xfrm>
            <a:off x="539749" y="345531"/>
            <a:ext cx="8064501" cy="417187"/>
          </a:xfrm>
          <a:prstGeom prst="rect">
            <a:avLst/>
          </a:prstGeom>
        </p:spPr>
        <p:txBody>
          <a:bodyPr lIns="0">
            <a:noAutofit/>
          </a:bodyPr>
          <a:lstStyle>
            <a:lvl1pPr>
              <a:defRPr sz="2400">
                <a:solidFill>
                  <a:schemeClr val="tx2"/>
                </a:solidFill>
              </a:defRPr>
            </a:lvl1pPr>
          </a:lstStyle>
          <a:p>
            <a:r>
              <a:rPr lang="pl-PL" dirty="0"/>
              <a:t>Tytuł slajdu</a:t>
            </a:r>
          </a:p>
        </p:txBody>
      </p:sp>
      <p:cxnSp>
        <p:nvCxnSpPr>
          <p:cNvPr id="8" name="Łącznik prosty 7">
            <a:extLst>
              <a:ext uri="{FF2B5EF4-FFF2-40B4-BE49-F238E27FC236}">
                <a16:creationId xmlns:a16="http://schemas.microsoft.com/office/drawing/2014/main" id="{C27448BE-6B0F-43C4-A579-A2D629F084F2}"/>
              </a:ext>
            </a:extLst>
          </p:cNvPr>
          <p:cNvCxnSpPr>
            <a:cxnSpLocks/>
          </p:cNvCxnSpPr>
          <p:nvPr userDrawn="1"/>
        </p:nvCxnSpPr>
        <p:spPr>
          <a:xfrm>
            <a:off x="539749" y="800100"/>
            <a:ext cx="806450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Symbol zastępczy tekstu 3">
            <a:extLst>
              <a:ext uri="{FF2B5EF4-FFF2-40B4-BE49-F238E27FC236}">
                <a16:creationId xmlns:a16="http://schemas.microsoft.com/office/drawing/2014/main" id="{F210706D-FA10-4CD6-8CD5-E54359E2A6F4}"/>
              </a:ext>
            </a:extLst>
          </p:cNvPr>
          <p:cNvSpPr>
            <a:spLocks noGrp="1"/>
          </p:cNvSpPr>
          <p:nvPr>
            <p:ph type="body" sz="quarter" idx="10" hasCustomPrompt="1"/>
          </p:nvPr>
        </p:nvSpPr>
        <p:spPr>
          <a:xfrm>
            <a:off x="539749" y="1082705"/>
            <a:ext cx="4032249" cy="5010120"/>
          </a:xfrm>
          <a:prstGeom prst="rect">
            <a:avLst/>
          </a:prstGeom>
        </p:spPr>
        <p:txBody>
          <a:bodyPr lIns="0">
            <a:noAutofit/>
          </a:bodyPr>
          <a:lstStyle>
            <a:lvl1pPr marL="0" indent="0">
              <a:lnSpc>
                <a:spcPct val="120000"/>
              </a:lnSpc>
              <a:spcBef>
                <a:spcPts val="600"/>
              </a:spcBef>
              <a:buNone/>
              <a:defRPr sz="1600">
                <a:solidFill>
                  <a:schemeClr val="tx2"/>
                </a:solidFill>
              </a:defRPr>
            </a:lvl1pPr>
            <a:lvl2pPr marL="457189" indent="0">
              <a:buNone/>
              <a:defRPr/>
            </a:lvl2pPr>
            <a:lvl3pPr marL="914377" indent="0">
              <a:buNone/>
              <a:defRPr/>
            </a:lvl3pPr>
            <a:lvl4pPr marL="1371566" indent="0">
              <a:buNone/>
              <a:defRPr/>
            </a:lvl4pPr>
            <a:lvl5pPr marL="1828755" indent="0">
              <a:buNone/>
              <a:defRPr/>
            </a:lvl5pPr>
          </a:lstStyle>
          <a:p>
            <a:pPr lvl="0"/>
            <a:r>
              <a:rPr lang="pl-PL" dirty="0"/>
              <a:t>Treść slajdu</a:t>
            </a:r>
          </a:p>
        </p:txBody>
      </p:sp>
    </p:spTree>
    <p:extLst>
      <p:ext uri="{BB962C8B-B14F-4D97-AF65-F5344CB8AC3E}">
        <p14:creationId xmlns:p14="http://schemas.microsoft.com/office/powerpoint/2010/main" val="82018540"/>
      </p:ext>
    </p:extLst>
  </p:cSld>
  <p:clrMapOvr>
    <a:masterClrMapping/>
  </p:clrMapOvr>
  <p:extLst>
    <p:ext uri="{DCECCB84-F9BA-43D5-87BE-67443E8EF086}">
      <p15:sldGuideLst xmlns:p15="http://schemas.microsoft.com/office/powerpoint/2012/main">
        <p15:guide id="1" orient="horz" pos="2160" userDrawn="1">
          <p15:clr>
            <a:srgbClr val="FBAE40"/>
          </p15:clr>
        </p15:guide>
        <p15:guide id="3" pos="5500" userDrawn="1">
          <p15:clr>
            <a:srgbClr val="FBAE40"/>
          </p15:clr>
        </p15:guide>
        <p15:guide id="4" orient="horz" pos="383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ytuł, podtytył i zawartość - bez stopki">
    <p:spTree>
      <p:nvGrpSpPr>
        <p:cNvPr id="1" name=""/>
        <p:cNvGrpSpPr/>
        <p:nvPr/>
      </p:nvGrpSpPr>
      <p:grpSpPr>
        <a:xfrm>
          <a:off x="0" y="0"/>
          <a:ext cx="0" cy="0"/>
          <a:chOff x="0" y="0"/>
          <a:chExt cx="0" cy="0"/>
        </a:xfrm>
      </p:grpSpPr>
      <p:sp>
        <p:nvSpPr>
          <p:cNvPr id="7" name="Symbol zastępczy tekstu 6">
            <a:extLst>
              <a:ext uri="{FF2B5EF4-FFF2-40B4-BE49-F238E27FC236}">
                <a16:creationId xmlns:a16="http://schemas.microsoft.com/office/drawing/2014/main" id="{34E18764-782D-4471-8791-C83E8BF1A589}"/>
              </a:ext>
            </a:extLst>
          </p:cNvPr>
          <p:cNvSpPr>
            <a:spLocks noGrp="1"/>
          </p:cNvSpPr>
          <p:nvPr>
            <p:ph type="body" sz="quarter" idx="11" hasCustomPrompt="1"/>
          </p:nvPr>
        </p:nvSpPr>
        <p:spPr>
          <a:xfrm>
            <a:off x="539749" y="837486"/>
            <a:ext cx="4032253" cy="311233"/>
          </a:xfrm>
          <a:prstGeom prst="rect">
            <a:avLst/>
          </a:prstGeom>
        </p:spPr>
        <p:txBody>
          <a:bodyPr lIns="0" rIns="0">
            <a:noAutofit/>
          </a:bodyPr>
          <a:lstStyle>
            <a:lvl1pPr marL="0" indent="0">
              <a:buNone/>
              <a:defRPr sz="1800">
                <a:solidFill>
                  <a:schemeClr val="tx2"/>
                </a:solidFill>
              </a:defRPr>
            </a:lvl1pPr>
          </a:lstStyle>
          <a:p>
            <a:pPr lvl="0"/>
            <a:r>
              <a:rPr lang="pl-PL" dirty="0"/>
              <a:t>Podtytuł slajdu</a:t>
            </a:r>
          </a:p>
        </p:txBody>
      </p:sp>
      <p:sp>
        <p:nvSpPr>
          <p:cNvPr id="2" name="Tytuł 1">
            <a:extLst>
              <a:ext uri="{FF2B5EF4-FFF2-40B4-BE49-F238E27FC236}">
                <a16:creationId xmlns:a16="http://schemas.microsoft.com/office/drawing/2014/main" id="{8CC52D1F-45C4-4E1F-9FBF-10483852046B}"/>
              </a:ext>
            </a:extLst>
          </p:cNvPr>
          <p:cNvSpPr>
            <a:spLocks noGrp="1"/>
          </p:cNvSpPr>
          <p:nvPr>
            <p:ph type="title" hasCustomPrompt="1"/>
          </p:nvPr>
        </p:nvSpPr>
        <p:spPr>
          <a:xfrm>
            <a:off x="539749" y="345528"/>
            <a:ext cx="8064501" cy="417190"/>
          </a:xfrm>
          <a:prstGeom prst="rect">
            <a:avLst/>
          </a:prstGeom>
        </p:spPr>
        <p:txBody>
          <a:bodyPr lIns="0"/>
          <a:lstStyle>
            <a:lvl1pPr>
              <a:defRPr sz="2400">
                <a:solidFill>
                  <a:schemeClr val="tx2"/>
                </a:solidFill>
              </a:defRPr>
            </a:lvl1pPr>
          </a:lstStyle>
          <a:p>
            <a:r>
              <a:rPr lang="pl-PL" dirty="0"/>
              <a:t>Tytuł slajdu</a:t>
            </a:r>
          </a:p>
        </p:txBody>
      </p:sp>
      <p:cxnSp>
        <p:nvCxnSpPr>
          <p:cNvPr id="10" name="Łącznik prosty 9">
            <a:extLst>
              <a:ext uri="{FF2B5EF4-FFF2-40B4-BE49-F238E27FC236}">
                <a16:creationId xmlns:a16="http://schemas.microsoft.com/office/drawing/2014/main" id="{209D2EB5-5820-44B6-8C98-CE7A53ABF929}"/>
              </a:ext>
            </a:extLst>
          </p:cNvPr>
          <p:cNvCxnSpPr>
            <a:cxnSpLocks/>
          </p:cNvCxnSpPr>
          <p:nvPr userDrawn="1"/>
        </p:nvCxnSpPr>
        <p:spPr>
          <a:xfrm>
            <a:off x="539750" y="6273800"/>
            <a:ext cx="80645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pole tekstowe 11">
            <a:extLst>
              <a:ext uri="{FF2B5EF4-FFF2-40B4-BE49-F238E27FC236}">
                <a16:creationId xmlns:a16="http://schemas.microsoft.com/office/drawing/2014/main" id="{D04018B4-EAA6-41FB-9120-CF5C097B5F31}"/>
              </a:ext>
            </a:extLst>
          </p:cNvPr>
          <p:cNvSpPr txBox="1"/>
          <p:nvPr userDrawn="1"/>
        </p:nvSpPr>
        <p:spPr>
          <a:xfrm>
            <a:off x="7070885" y="6484002"/>
            <a:ext cx="1533365" cy="214843"/>
          </a:xfrm>
          <a:prstGeom prst="rect">
            <a:avLst/>
          </a:prstGeom>
          <a:noFill/>
        </p:spPr>
        <p:txBody>
          <a:bodyPr wrap="square" lIns="0" tIns="0" rIns="0" bIns="0" rtlCol="0" anchor="b" anchorCtr="0">
            <a:noAutofit/>
          </a:bodyPr>
          <a:lstStyle/>
          <a:p>
            <a:pPr algn="r"/>
            <a:r>
              <a:rPr lang="pl-PL" sz="1051" dirty="0" err="1">
                <a:solidFill>
                  <a:schemeClr val="tx2"/>
                </a:solidFill>
                <a:latin typeface="Ubuntu Light" pitchFamily="34" charset="0"/>
              </a:rPr>
              <a:t>www.</a:t>
            </a:r>
            <a:r>
              <a:rPr lang="pl-PL" sz="1051" b="1" dirty="0" err="1">
                <a:solidFill>
                  <a:schemeClr val="tx2"/>
                </a:solidFill>
                <a:latin typeface="Ubuntu" pitchFamily="34" charset="0"/>
              </a:rPr>
              <a:t>cm-uj.krakow.pl</a:t>
            </a:r>
            <a:endParaRPr lang="pl-PL" sz="1051" b="1" dirty="0">
              <a:solidFill>
                <a:schemeClr val="tx2"/>
              </a:solidFill>
              <a:latin typeface="Ubuntu" pitchFamily="34" charset="0"/>
            </a:endParaRPr>
          </a:p>
        </p:txBody>
      </p:sp>
      <p:cxnSp>
        <p:nvCxnSpPr>
          <p:cNvPr id="8" name="Łącznik prosty 7">
            <a:extLst>
              <a:ext uri="{FF2B5EF4-FFF2-40B4-BE49-F238E27FC236}">
                <a16:creationId xmlns:a16="http://schemas.microsoft.com/office/drawing/2014/main" id="{C27448BE-6B0F-43C4-A579-A2D629F084F2}"/>
              </a:ext>
            </a:extLst>
          </p:cNvPr>
          <p:cNvCxnSpPr>
            <a:cxnSpLocks/>
          </p:cNvCxnSpPr>
          <p:nvPr userDrawn="1"/>
        </p:nvCxnSpPr>
        <p:spPr>
          <a:xfrm>
            <a:off x="539750" y="800100"/>
            <a:ext cx="80645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Symbol zastępczy tekstu 3">
            <a:extLst>
              <a:ext uri="{FF2B5EF4-FFF2-40B4-BE49-F238E27FC236}">
                <a16:creationId xmlns:a16="http://schemas.microsoft.com/office/drawing/2014/main" id="{F210706D-FA10-4CD6-8CD5-E54359E2A6F4}"/>
              </a:ext>
            </a:extLst>
          </p:cNvPr>
          <p:cNvSpPr>
            <a:spLocks noGrp="1"/>
          </p:cNvSpPr>
          <p:nvPr>
            <p:ph type="body" sz="quarter" idx="10" hasCustomPrompt="1"/>
          </p:nvPr>
        </p:nvSpPr>
        <p:spPr>
          <a:xfrm>
            <a:off x="539749" y="1466882"/>
            <a:ext cx="4032249" cy="4553634"/>
          </a:xfrm>
          <a:prstGeom prst="rect">
            <a:avLst/>
          </a:prstGeom>
        </p:spPr>
        <p:txBody>
          <a:bodyPr lIns="0">
            <a:noAutofit/>
          </a:bodyPr>
          <a:lstStyle>
            <a:lvl1pPr marL="0" indent="0">
              <a:lnSpc>
                <a:spcPct val="120000"/>
              </a:lnSpc>
              <a:spcBef>
                <a:spcPts val="600"/>
              </a:spcBef>
              <a:buNone/>
              <a:defRPr sz="1600">
                <a:solidFill>
                  <a:schemeClr val="tx2"/>
                </a:solidFill>
              </a:defRPr>
            </a:lvl1pPr>
            <a:lvl2pPr marL="457189" indent="0">
              <a:buNone/>
              <a:defRPr/>
            </a:lvl2pPr>
            <a:lvl3pPr marL="914377" indent="0">
              <a:buNone/>
              <a:defRPr/>
            </a:lvl3pPr>
            <a:lvl4pPr marL="1371566" indent="0">
              <a:buNone/>
              <a:defRPr/>
            </a:lvl4pPr>
            <a:lvl5pPr marL="1828755" indent="0">
              <a:buNone/>
              <a:defRPr/>
            </a:lvl5pPr>
          </a:lstStyle>
          <a:p>
            <a:pPr lvl="0"/>
            <a:r>
              <a:rPr lang="pl-PL" dirty="0"/>
              <a:t>Treść slajdu</a:t>
            </a:r>
          </a:p>
        </p:txBody>
      </p:sp>
      <p:pic>
        <p:nvPicPr>
          <p:cNvPr id="11" name="Obraz 10">
            <a:extLst>
              <a:ext uri="{FF2B5EF4-FFF2-40B4-BE49-F238E27FC236}">
                <a16:creationId xmlns:a16="http://schemas.microsoft.com/office/drawing/2014/main" id="{89904BBA-D643-4912-B25F-FE33CC8843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564" y="6399929"/>
            <a:ext cx="1290191" cy="331200"/>
          </a:xfrm>
          <a:prstGeom prst="rect">
            <a:avLst/>
          </a:prstGeom>
        </p:spPr>
      </p:pic>
    </p:spTree>
    <p:extLst>
      <p:ext uri="{BB962C8B-B14F-4D97-AF65-F5344CB8AC3E}">
        <p14:creationId xmlns:p14="http://schemas.microsoft.com/office/powerpoint/2010/main" val="3504524481"/>
      </p:ext>
    </p:extLst>
  </p:cSld>
  <p:clrMapOvr>
    <a:masterClrMapping/>
  </p:clrMapOvr>
  <p:extLst>
    <p:ext uri="{DCECCB84-F9BA-43D5-87BE-67443E8EF086}">
      <p15:sldGuideLst xmlns:p15="http://schemas.microsoft.com/office/powerpoint/2012/main">
        <p15:guide id="1" orient="horz" pos="2160" userDrawn="1">
          <p15:clr>
            <a:srgbClr val="FBAE40"/>
          </p15:clr>
        </p15:guide>
        <p15:guide id="4" orient="horz" pos="383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opka">
    <p:spTree>
      <p:nvGrpSpPr>
        <p:cNvPr id="1" name=""/>
        <p:cNvGrpSpPr/>
        <p:nvPr/>
      </p:nvGrpSpPr>
      <p:grpSpPr>
        <a:xfrm>
          <a:off x="0" y="0"/>
          <a:ext cx="0" cy="0"/>
          <a:chOff x="0" y="0"/>
          <a:chExt cx="0" cy="0"/>
        </a:xfrm>
      </p:grpSpPr>
      <p:cxnSp>
        <p:nvCxnSpPr>
          <p:cNvPr id="10" name="Łącznik prosty 9">
            <a:extLst>
              <a:ext uri="{FF2B5EF4-FFF2-40B4-BE49-F238E27FC236}">
                <a16:creationId xmlns:a16="http://schemas.microsoft.com/office/drawing/2014/main" id="{209D2EB5-5820-44B6-8C98-CE7A53ABF929}"/>
              </a:ext>
            </a:extLst>
          </p:cNvPr>
          <p:cNvCxnSpPr>
            <a:cxnSpLocks/>
          </p:cNvCxnSpPr>
          <p:nvPr userDrawn="1"/>
        </p:nvCxnSpPr>
        <p:spPr>
          <a:xfrm>
            <a:off x="539750" y="6273800"/>
            <a:ext cx="80645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pole tekstowe 11">
            <a:extLst>
              <a:ext uri="{FF2B5EF4-FFF2-40B4-BE49-F238E27FC236}">
                <a16:creationId xmlns:a16="http://schemas.microsoft.com/office/drawing/2014/main" id="{D04018B4-EAA6-41FB-9120-CF5C097B5F31}"/>
              </a:ext>
            </a:extLst>
          </p:cNvPr>
          <p:cNvSpPr txBox="1"/>
          <p:nvPr userDrawn="1"/>
        </p:nvSpPr>
        <p:spPr>
          <a:xfrm>
            <a:off x="7070885" y="6484002"/>
            <a:ext cx="1533365" cy="214843"/>
          </a:xfrm>
          <a:prstGeom prst="rect">
            <a:avLst/>
          </a:prstGeom>
          <a:noFill/>
        </p:spPr>
        <p:txBody>
          <a:bodyPr wrap="square" lIns="0" tIns="0" rIns="0" bIns="0" rtlCol="0" anchor="b" anchorCtr="0">
            <a:noAutofit/>
          </a:bodyPr>
          <a:lstStyle/>
          <a:p>
            <a:pPr algn="r"/>
            <a:r>
              <a:rPr lang="pl-PL" sz="1051" dirty="0" err="1">
                <a:solidFill>
                  <a:schemeClr val="tx2"/>
                </a:solidFill>
                <a:latin typeface="Ubuntu Light" pitchFamily="34" charset="0"/>
              </a:rPr>
              <a:t>www.</a:t>
            </a:r>
            <a:r>
              <a:rPr lang="pl-PL" sz="1051" b="1" dirty="0" err="1">
                <a:solidFill>
                  <a:schemeClr val="tx2"/>
                </a:solidFill>
                <a:latin typeface="Ubuntu" pitchFamily="34" charset="0"/>
              </a:rPr>
              <a:t>cm-uj.krakow.pl</a:t>
            </a:r>
            <a:endParaRPr lang="pl-PL" sz="1051" b="1" dirty="0">
              <a:solidFill>
                <a:schemeClr val="tx2"/>
              </a:solidFill>
              <a:latin typeface="Ubuntu" pitchFamily="34" charset="0"/>
            </a:endParaRPr>
          </a:p>
        </p:txBody>
      </p:sp>
      <p:pic>
        <p:nvPicPr>
          <p:cNvPr id="7" name="Obraz 6">
            <a:extLst>
              <a:ext uri="{FF2B5EF4-FFF2-40B4-BE49-F238E27FC236}">
                <a16:creationId xmlns:a16="http://schemas.microsoft.com/office/drawing/2014/main" id="{30FA15D7-B239-42C1-8875-2EDD40F5D6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564" y="6399929"/>
            <a:ext cx="1290191" cy="331200"/>
          </a:xfrm>
          <a:prstGeom prst="rect">
            <a:avLst/>
          </a:prstGeom>
        </p:spPr>
      </p:pic>
    </p:spTree>
    <p:extLst>
      <p:ext uri="{BB962C8B-B14F-4D97-AF65-F5344CB8AC3E}">
        <p14:creationId xmlns:p14="http://schemas.microsoft.com/office/powerpoint/2010/main" val="48026274"/>
      </p:ext>
    </p:extLst>
  </p:cSld>
  <p:clrMapOvr>
    <a:masterClrMapping/>
  </p:clrMapOvr>
  <p:extLst>
    <p:ext uri="{DCECCB84-F9BA-43D5-87BE-67443E8EF086}">
      <p15:sldGuideLst xmlns:p15="http://schemas.microsoft.com/office/powerpoint/2012/main">
        <p15:guide id="1" orient="horz" pos="2160" userDrawn="1">
          <p15:clr>
            <a:srgbClr val="FBAE40"/>
          </p15:clr>
        </p15:guide>
        <p15:guide id="3" pos="5500" userDrawn="1">
          <p15:clr>
            <a:srgbClr val="FBAE40"/>
          </p15:clr>
        </p15:guide>
        <p15:guide id="4" orient="horz" pos="38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878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formacje końcowe">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88696207-E1F7-4B91-9AD3-767624B8BE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7065" y="730800"/>
            <a:ext cx="3076266" cy="1364400"/>
          </a:xfrm>
          <a:prstGeom prst="rect">
            <a:avLst/>
          </a:prstGeom>
        </p:spPr>
      </p:pic>
      <p:sp>
        <p:nvSpPr>
          <p:cNvPr id="3" name="pole tekstowe 2">
            <a:extLst>
              <a:ext uri="{FF2B5EF4-FFF2-40B4-BE49-F238E27FC236}">
                <a16:creationId xmlns:a16="http://schemas.microsoft.com/office/drawing/2014/main" id="{671F7AE5-CEE1-424D-A010-91399B49C25D}"/>
              </a:ext>
            </a:extLst>
          </p:cNvPr>
          <p:cNvSpPr txBox="1"/>
          <p:nvPr userDrawn="1"/>
        </p:nvSpPr>
        <p:spPr>
          <a:xfrm>
            <a:off x="1236422" y="2840806"/>
            <a:ext cx="6671159" cy="1107996"/>
          </a:xfrm>
          <a:prstGeom prst="rect">
            <a:avLst/>
          </a:prstGeom>
          <a:noFill/>
        </p:spPr>
        <p:txBody>
          <a:bodyPr wrap="square" rtlCol="0">
            <a:noAutofit/>
          </a:bodyPr>
          <a:lstStyle/>
          <a:p>
            <a:pPr algn="ctr">
              <a:spcBef>
                <a:spcPts val="1200"/>
              </a:spcBef>
            </a:pPr>
            <a:r>
              <a:rPr lang="pl-PL" sz="2800" dirty="0">
                <a:solidFill>
                  <a:schemeClr val="tx2"/>
                </a:solidFill>
              </a:rPr>
              <a:t>www.</a:t>
            </a:r>
            <a:r>
              <a:rPr lang="pl-PL" sz="2800" b="1" dirty="0">
                <a:solidFill>
                  <a:schemeClr val="tx2"/>
                </a:solidFill>
                <a:latin typeface="Ubuntu" panose="020B0504030602030204" pitchFamily="34" charset="0"/>
              </a:rPr>
              <a:t>cm-uj.krakow.pl </a:t>
            </a:r>
          </a:p>
          <a:p>
            <a:pPr algn="ctr">
              <a:spcBef>
                <a:spcPts val="1200"/>
              </a:spcBef>
            </a:pPr>
            <a:r>
              <a:rPr lang="pl-PL" sz="2800" dirty="0">
                <a:solidFill>
                  <a:schemeClr val="tx2"/>
                </a:solidFill>
              </a:rPr>
              <a:t>facebook.com/</a:t>
            </a:r>
            <a:r>
              <a:rPr lang="pl-PL" sz="2800" b="1" dirty="0" err="1">
                <a:solidFill>
                  <a:schemeClr val="tx2"/>
                </a:solidFill>
                <a:latin typeface="Ubuntu" panose="020B0504030602030204" pitchFamily="34" charset="0"/>
              </a:rPr>
              <a:t>UJCMuniversity</a:t>
            </a:r>
            <a:endParaRPr lang="pl-PL" sz="2800" b="1" kern="1400" spc="400" dirty="0">
              <a:solidFill>
                <a:schemeClr val="tx2"/>
              </a:solidFill>
              <a:latin typeface="Ubuntu" panose="020B0504030602030204" pitchFamily="34" charset="0"/>
              <a:ea typeface="Lato Heavy" pitchFamily="34" charset="0"/>
              <a:cs typeface="Lato Heavy" pitchFamily="34" charset="0"/>
            </a:endParaRPr>
          </a:p>
        </p:txBody>
      </p:sp>
      <p:cxnSp>
        <p:nvCxnSpPr>
          <p:cNvPr id="4" name="Łącznik prosty 3">
            <a:extLst>
              <a:ext uri="{FF2B5EF4-FFF2-40B4-BE49-F238E27FC236}">
                <a16:creationId xmlns:a16="http://schemas.microsoft.com/office/drawing/2014/main" id="{CFF46A74-E164-494D-8C81-443057E5B3E1}"/>
              </a:ext>
            </a:extLst>
          </p:cNvPr>
          <p:cNvCxnSpPr>
            <a:cxnSpLocks/>
          </p:cNvCxnSpPr>
          <p:nvPr userDrawn="1"/>
        </p:nvCxnSpPr>
        <p:spPr>
          <a:xfrm>
            <a:off x="1236420" y="4183397"/>
            <a:ext cx="667116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ytuł 10">
            <a:extLst>
              <a:ext uri="{FF2B5EF4-FFF2-40B4-BE49-F238E27FC236}">
                <a16:creationId xmlns:a16="http://schemas.microsoft.com/office/drawing/2014/main" id="{1FABF8A0-4F79-43FD-81D8-ED10B6952322}"/>
              </a:ext>
            </a:extLst>
          </p:cNvPr>
          <p:cNvSpPr>
            <a:spLocks noGrp="1"/>
          </p:cNvSpPr>
          <p:nvPr>
            <p:ph type="title" hasCustomPrompt="1"/>
          </p:nvPr>
        </p:nvSpPr>
        <p:spPr>
          <a:xfrm>
            <a:off x="1733318" y="4431309"/>
            <a:ext cx="5677365" cy="921576"/>
          </a:xfrm>
          <a:prstGeom prst="rect">
            <a:avLst/>
          </a:prstGeom>
        </p:spPr>
        <p:txBody>
          <a:bodyPr/>
          <a:lstStyle>
            <a:lvl1pPr algn="ctr">
              <a:defRPr sz="1600">
                <a:solidFill>
                  <a:schemeClr val="tx2"/>
                </a:solidFill>
              </a:defRPr>
            </a:lvl1pPr>
          </a:lstStyle>
          <a:p>
            <a:r>
              <a:rPr lang="pl-PL" dirty="0"/>
              <a:t>dane prezentującego (opcjonalnie)</a:t>
            </a:r>
          </a:p>
        </p:txBody>
      </p:sp>
    </p:spTree>
    <p:extLst>
      <p:ext uri="{BB962C8B-B14F-4D97-AF65-F5344CB8AC3E}">
        <p14:creationId xmlns:p14="http://schemas.microsoft.com/office/powerpoint/2010/main" val="2173140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ED6707D9-69A4-4239-87CC-AA855D5E1E03}"/>
              </a:ext>
            </a:extLst>
          </p:cNvPr>
          <p:cNvSpPr>
            <a:spLocks noGrp="1"/>
          </p:cNvSpPr>
          <p:nvPr>
            <p:ph type="body" idx="1"/>
          </p:nvPr>
        </p:nvSpPr>
        <p:spPr>
          <a:xfrm>
            <a:off x="539750" y="1082705"/>
            <a:ext cx="8064500" cy="5094258"/>
          </a:xfrm>
          <a:prstGeom prst="rect">
            <a:avLst/>
          </a:prstGeom>
        </p:spPr>
        <p:txBody>
          <a:bodyPr vert="horz" lIns="0" tIns="45720" rIns="0" bIns="45720" rtlCol="0">
            <a:noAutofit/>
          </a:body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3" name="Symbol zastępczy tytułu 2">
            <a:extLst>
              <a:ext uri="{FF2B5EF4-FFF2-40B4-BE49-F238E27FC236}">
                <a16:creationId xmlns:a16="http://schemas.microsoft.com/office/drawing/2014/main" id="{93D31CC7-A5E5-4F34-A682-4A25B475D30F}"/>
              </a:ext>
            </a:extLst>
          </p:cNvPr>
          <p:cNvSpPr>
            <a:spLocks noGrp="1"/>
          </p:cNvSpPr>
          <p:nvPr>
            <p:ph type="title"/>
          </p:nvPr>
        </p:nvSpPr>
        <p:spPr>
          <a:xfrm>
            <a:off x="539750" y="342901"/>
            <a:ext cx="8064500" cy="655666"/>
          </a:xfrm>
          <a:prstGeom prst="rect">
            <a:avLst/>
          </a:prstGeom>
        </p:spPr>
        <p:txBody>
          <a:bodyPr vert="horz" lIns="0" tIns="45720" rIns="91440" bIns="45720" rtlCol="0" anchor="t" anchorCtr="0">
            <a:normAutofit/>
          </a:bodyPr>
          <a:lstStyle/>
          <a:p>
            <a:r>
              <a:rPr lang="pl-PL" dirty="0"/>
              <a:t>Kliknij, aby edytować styl</a:t>
            </a:r>
          </a:p>
        </p:txBody>
      </p:sp>
    </p:spTree>
    <p:extLst>
      <p:ext uri="{BB962C8B-B14F-4D97-AF65-F5344CB8AC3E}">
        <p14:creationId xmlns:p14="http://schemas.microsoft.com/office/powerpoint/2010/main" val="2279585598"/>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53" r:id="rId4"/>
    <p:sldLayoutId id="2147483666" r:id="rId5"/>
    <p:sldLayoutId id="2147483670" r:id="rId6"/>
    <p:sldLayoutId id="2147483667" r:id="rId7"/>
    <p:sldLayoutId id="2147483655" r:id="rId8"/>
    <p:sldLayoutId id="2147483654" r:id="rId9"/>
  </p:sldLayoutIdLst>
  <p:txStyles>
    <p:titleStyle>
      <a:lvl1pPr algn="l" defTabSz="914377" rtl="0" eaLnBrk="1" latinLnBrk="0" hangingPunct="1">
        <a:lnSpc>
          <a:spcPct val="90000"/>
        </a:lnSpc>
        <a:spcBef>
          <a:spcPct val="0"/>
        </a:spcBef>
        <a:buNone/>
        <a:defRPr sz="2400" kern="1200">
          <a:solidFill>
            <a:schemeClr val="tx2"/>
          </a:solidFill>
          <a:latin typeface="+mj-lt"/>
          <a:ea typeface="+mj-ea"/>
          <a:cs typeface="+mj-cs"/>
        </a:defRPr>
      </a:lvl1pPr>
    </p:titleStyle>
    <p:bodyStyle>
      <a:lvl1pPr marL="0" indent="0" algn="l" defTabSz="914377" rtl="0" eaLnBrk="1" latinLnBrk="0" hangingPunct="1">
        <a:lnSpc>
          <a:spcPct val="120000"/>
        </a:lnSpc>
        <a:spcBef>
          <a:spcPts val="600"/>
        </a:spcBef>
        <a:buFont typeface="Arial" panose="020B0604020202020204" pitchFamily="34" charset="0"/>
        <a:buNone/>
        <a:defRPr sz="1600" kern="1200">
          <a:solidFill>
            <a:schemeClr val="tx2"/>
          </a:solidFill>
          <a:latin typeface="+mn-lt"/>
          <a:ea typeface="+mn-ea"/>
          <a:cs typeface="+mn-cs"/>
        </a:defRPr>
      </a:lvl1pPr>
      <a:lvl2pPr marL="180000" indent="0" algn="l" defTabSz="914377" rtl="0" eaLnBrk="1" latinLnBrk="0" hangingPunct="1">
        <a:lnSpc>
          <a:spcPct val="120000"/>
        </a:lnSpc>
        <a:spcBef>
          <a:spcPts val="600"/>
        </a:spcBef>
        <a:buFont typeface="Arial" panose="020B0604020202020204" pitchFamily="34" charset="0"/>
        <a:buNone/>
        <a:defRPr sz="1600" kern="1200">
          <a:solidFill>
            <a:schemeClr val="tx2"/>
          </a:solidFill>
          <a:latin typeface="+mn-lt"/>
          <a:ea typeface="+mn-ea"/>
          <a:cs typeface="+mn-cs"/>
        </a:defRPr>
      </a:lvl2pPr>
      <a:lvl3pPr marL="360000" indent="0" algn="l" defTabSz="914377" rtl="0" eaLnBrk="1" latinLnBrk="0" hangingPunct="1">
        <a:lnSpc>
          <a:spcPct val="120000"/>
        </a:lnSpc>
        <a:spcBef>
          <a:spcPts val="600"/>
        </a:spcBef>
        <a:buFont typeface="Arial" panose="020B0604020202020204" pitchFamily="34" charset="0"/>
        <a:buNone/>
        <a:defRPr sz="1600" kern="1200">
          <a:solidFill>
            <a:schemeClr val="tx2"/>
          </a:solidFill>
          <a:latin typeface="+mn-lt"/>
          <a:ea typeface="+mn-ea"/>
          <a:cs typeface="+mn-cs"/>
        </a:defRPr>
      </a:lvl3pPr>
      <a:lvl4pPr marL="540000" indent="0" algn="l" defTabSz="914377" rtl="0" eaLnBrk="1" latinLnBrk="0" hangingPunct="1">
        <a:lnSpc>
          <a:spcPct val="120000"/>
        </a:lnSpc>
        <a:spcBef>
          <a:spcPts val="600"/>
        </a:spcBef>
        <a:buFont typeface="Arial" panose="020B0604020202020204" pitchFamily="34" charset="0"/>
        <a:buNone/>
        <a:defRPr sz="1600" kern="1200">
          <a:solidFill>
            <a:schemeClr val="tx2"/>
          </a:solidFill>
          <a:latin typeface="+mn-lt"/>
          <a:ea typeface="+mn-ea"/>
          <a:cs typeface="+mn-cs"/>
        </a:defRPr>
      </a:lvl4pPr>
      <a:lvl5pPr marL="720000" indent="0" algn="l" defTabSz="914377" rtl="0" eaLnBrk="1" latinLnBrk="0" hangingPunct="1">
        <a:lnSpc>
          <a:spcPct val="120000"/>
        </a:lnSpc>
        <a:spcBef>
          <a:spcPts val="600"/>
        </a:spcBef>
        <a:buFont typeface="Arial" panose="020B0604020202020204" pitchFamily="34" charset="0"/>
        <a:buNone/>
        <a:defRPr sz="1600"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340" userDrawn="1">
          <p15:clr>
            <a:srgbClr val="F26B43"/>
          </p15:clr>
        </p15:guide>
        <p15:guide id="4" pos="54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png"/><Relationship Id="rId2" Type="http://schemas.openxmlformats.org/officeDocument/2006/relationships/image" Target="../media/image6.emf"/><Relationship Id="rId16"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emf"/><Relationship Id="rId4" Type="http://schemas.openxmlformats.org/officeDocument/2006/relationships/image" Target="../media/image8.png"/><Relationship Id="rId9" Type="http://schemas.openxmlformats.org/officeDocument/2006/relationships/image" Target="../media/image13.emf"/><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gif"/><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jpeg"/><Relationship Id="rId11" Type="http://schemas.openxmlformats.org/officeDocument/2006/relationships/image" Target="../media/image41.png"/><Relationship Id="rId5" Type="http://schemas.openxmlformats.org/officeDocument/2006/relationships/image" Target="../media/image35.jp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1">
            <a:extLst>
              <a:ext uri="{FF2B5EF4-FFF2-40B4-BE49-F238E27FC236}">
                <a16:creationId xmlns:a16="http://schemas.microsoft.com/office/drawing/2014/main" id="{DAB963CC-EDD5-4F8F-A1D4-A436611433C8}"/>
              </a:ext>
            </a:extLst>
          </p:cNvPr>
          <p:cNvSpPr txBox="1">
            <a:spLocks/>
          </p:cNvSpPr>
          <p:nvPr/>
        </p:nvSpPr>
        <p:spPr>
          <a:xfrm>
            <a:off x="609766" y="4278677"/>
            <a:ext cx="8064500" cy="788534"/>
          </a:xfrm>
          <a:prstGeom prst="rect">
            <a:avLst/>
          </a:prstGeom>
        </p:spPr>
        <p:txBody>
          <a:bodyPr vert="horz" lIns="0" tIns="45720" rIns="91440" bIns="45720" rtlCol="0" anchor="t" anchorCtr="0">
            <a:normAutofit/>
          </a:bodyPr>
          <a:lstStyle>
            <a:lvl1pPr algn="ctr" defTabSz="914377" rtl="0" eaLnBrk="1" latinLnBrk="0" hangingPunct="1">
              <a:lnSpc>
                <a:spcPct val="100000"/>
              </a:lnSpc>
              <a:spcBef>
                <a:spcPct val="0"/>
              </a:spcBef>
              <a:buNone/>
              <a:defRPr sz="3600" kern="1200">
                <a:solidFill>
                  <a:schemeClr val="tx2"/>
                </a:solidFill>
                <a:latin typeface="+mj-lt"/>
                <a:ea typeface="+mj-ea"/>
                <a:cs typeface="+mj-cs"/>
              </a:defRPr>
            </a:lvl1pPr>
          </a:lstStyle>
          <a:p>
            <a:pPr>
              <a:spcBef>
                <a:spcPts val="600"/>
              </a:spcBef>
            </a:pPr>
            <a:r>
              <a:rPr lang="pl-PL" sz="1800" dirty="0" err="1"/>
              <a:t>More</a:t>
            </a:r>
            <a:r>
              <a:rPr lang="pl-PL" sz="1800" dirty="0"/>
              <a:t> </a:t>
            </a:r>
            <a:r>
              <a:rPr lang="pl-PL" sz="1800" dirty="0" err="1"/>
              <a:t>than</a:t>
            </a:r>
            <a:r>
              <a:rPr lang="pl-PL" sz="1800" dirty="0"/>
              <a:t> 650 </a:t>
            </a:r>
            <a:r>
              <a:rPr lang="pl-PL" sz="1800" dirty="0" err="1"/>
              <a:t>years</a:t>
            </a:r>
            <a:endParaRPr lang="pl-PL" sz="1800" dirty="0"/>
          </a:p>
          <a:p>
            <a:pPr>
              <a:spcBef>
                <a:spcPts val="600"/>
              </a:spcBef>
            </a:pPr>
            <a:r>
              <a:rPr lang="pl-PL" sz="1800" dirty="0"/>
              <a:t>of </a:t>
            </a:r>
            <a:r>
              <a:rPr lang="pl-PL" sz="1800" dirty="0" err="1"/>
              <a:t>experience</a:t>
            </a:r>
            <a:r>
              <a:rPr lang="pl-PL" sz="1800" dirty="0"/>
              <a:t> in </a:t>
            </a:r>
            <a:r>
              <a:rPr lang="pl-PL" sz="1800" dirty="0" err="1"/>
              <a:t>teaching</a:t>
            </a:r>
            <a:r>
              <a:rPr lang="pl-PL" sz="1800" dirty="0"/>
              <a:t> and </a:t>
            </a:r>
            <a:r>
              <a:rPr lang="pl-PL" sz="1800" dirty="0" err="1"/>
              <a:t>research</a:t>
            </a:r>
            <a:endParaRPr lang="pl-PL" sz="1800" dirty="0"/>
          </a:p>
        </p:txBody>
      </p:sp>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0427" y="364013"/>
            <a:ext cx="4094879" cy="2474370"/>
          </a:xfrm>
          <a:prstGeom prst="rect">
            <a:avLst/>
          </a:prstGeom>
        </p:spPr>
      </p:pic>
      <p:sp>
        <p:nvSpPr>
          <p:cNvPr id="4" name="Tytuł 1">
            <a:extLst>
              <a:ext uri="{FF2B5EF4-FFF2-40B4-BE49-F238E27FC236}">
                <a16:creationId xmlns:a16="http://schemas.microsoft.com/office/drawing/2014/main" id="{64625305-1AD2-9D84-B139-54CCF13BED12}"/>
              </a:ext>
            </a:extLst>
          </p:cNvPr>
          <p:cNvSpPr txBox="1">
            <a:spLocks/>
          </p:cNvSpPr>
          <p:nvPr/>
        </p:nvSpPr>
        <p:spPr>
          <a:xfrm>
            <a:off x="609766" y="3321423"/>
            <a:ext cx="8064500" cy="580127"/>
          </a:xfrm>
          <a:prstGeom prst="rect">
            <a:avLst/>
          </a:prstGeom>
        </p:spPr>
        <p:txBody>
          <a:bodyPr vert="horz" lIns="0" tIns="45720" rIns="91440" bIns="45720" rtlCol="0" anchor="t" anchorCtr="0">
            <a:normAutofit/>
          </a:bodyPr>
          <a:lstStyle>
            <a:lvl1pPr algn="ctr" defTabSz="914377" rtl="0" eaLnBrk="1" latinLnBrk="0" hangingPunct="1">
              <a:lnSpc>
                <a:spcPct val="100000"/>
              </a:lnSpc>
              <a:spcBef>
                <a:spcPct val="0"/>
              </a:spcBef>
              <a:buNone/>
              <a:defRPr sz="3600" kern="1200">
                <a:solidFill>
                  <a:schemeClr val="tx2"/>
                </a:solidFill>
                <a:latin typeface="+mj-lt"/>
                <a:ea typeface="+mj-ea"/>
                <a:cs typeface="+mj-cs"/>
              </a:defRPr>
            </a:lvl1pPr>
          </a:lstStyle>
          <a:p>
            <a:r>
              <a:rPr lang="en-US" sz="3200" dirty="0"/>
              <a:t>The best medical university in Poland</a:t>
            </a:r>
            <a:endParaRPr lang="pl-PL" sz="3200" dirty="0"/>
          </a:p>
        </p:txBody>
      </p:sp>
      <p:pic>
        <p:nvPicPr>
          <p:cNvPr id="5" name="Obraz 4">
            <a:extLst>
              <a:ext uri="{FF2B5EF4-FFF2-40B4-BE49-F238E27FC236}">
                <a16:creationId xmlns:a16="http://schemas.microsoft.com/office/drawing/2014/main" id="{730E560F-35B2-D34E-5A24-AC1BDFBCF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9195" y="5472558"/>
            <a:ext cx="977492" cy="1019055"/>
          </a:xfrm>
          <a:prstGeom prst="rect">
            <a:avLst/>
          </a:prstGeom>
        </p:spPr>
      </p:pic>
      <p:pic>
        <p:nvPicPr>
          <p:cNvPr id="6" name="Obraz 5">
            <a:extLst>
              <a:ext uri="{FF2B5EF4-FFF2-40B4-BE49-F238E27FC236}">
                <a16:creationId xmlns:a16="http://schemas.microsoft.com/office/drawing/2014/main" id="{E0A942E4-5CA9-EE43-554A-F463F709C0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5673" y="5590422"/>
            <a:ext cx="580126" cy="580126"/>
          </a:xfrm>
          <a:prstGeom prst="rect">
            <a:avLst/>
          </a:prstGeom>
        </p:spPr>
      </p:pic>
    </p:spTree>
    <p:extLst>
      <p:ext uri="{BB962C8B-B14F-4D97-AF65-F5344CB8AC3E}">
        <p14:creationId xmlns:p14="http://schemas.microsoft.com/office/powerpoint/2010/main" val="388940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1400" y="534450"/>
            <a:ext cx="4244975" cy="2278600"/>
          </a:xfrm>
          <a:prstGeom prst="rect">
            <a:avLst/>
          </a:prstGeom>
        </p:spPr>
      </p:pic>
      <p:sp>
        <p:nvSpPr>
          <p:cNvPr id="3" name="Prostokąt 2"/>
          <p:cNvSpPr/>
          <p:nvPr/>
        </p:nvSpPr>
        <p:spPr>
          <a:xfrm>
            <a:off x="710514" y="3371850"/>
            <a:ext cx="7778578" cy="1985159"/>
          </a:xfrm>
          <a:prstGeom prst="rect">
            <a:avLst/>
          </a:prstGeom>
        </p:spPr>
        <p:txBody>
          <a:bodyPr wrap="square">
            <a:spAutoFit/>
          </a:bodyPr>
          <a:lstStyle/>
          <a:p>
            <a:pPr algn="ctr">
              <a:spcBef>
                <a:spcPts val="600"/>
              </a:spcBef>
            </a:pPr>
            <a:r>
              <a:rPr lang="pl-PL" dirty="0">
                <a:solidFill>
                  <a:srgbClr val="00519E"/>
                </a:solidFill>
                <a:latin typeface="Ubuntu" panose="020B0504030602030204" pitchFamily="34" charset="0"/>
              </a:rPr>
              <a:t>www.</a:t>
            </a:r>
            <a:r>
              <a:rPr lang="pl-PL" b="1" dirty="0">
                <a:solidFill>
                  <a:srgbClr val="00519E"/>
                </a:solidFill>
                <a:latin typeface="Ubuntu" panose="020B0504030602030204" pitchFamily="34" charset="0"/>
              </a:rPr>
              <a:t>cm-uj.krakow.pl/en</a:t>
            </a:r>
          </a:p>
          <a:p>
            <a:pPr algn="ctr">
              <a:spcBef>
                <a:spcPts val="600"/>
              </a:spcBef>
            </a:pPr>
            <a:r>
              <a:rPr lang="pl-PL" sz="1800" dirty="0">
                <a:solidFill>
                  <a:srgbClr val="00519E"/>
                </a:solidFill>
                <a:latin typeface="Ubuntu" panose="020B0504030602030204" pitchFamily="34" charset="0"/>
              </a:rPr>
              <a:t>facebook.com/</a:t>
            </a:r>
            <a:r>
              <a:rPr lang="pl-PL" sz="1800" b="1" dirty="0" err="1">
                <a:solidFill>
                  <a:srgbClr val="00519E"/>
                </a:solidFill>
                <a:latin typeface="Ubuntu" panose="020B0504030602030204" pitchFamily="34" charset="0"/>
              </a:rPr>
              <a:t>UJCMuniversity</a:t>
            </a:r>
            <a:endParaRPr lang="pl-PL" sz="1800" b="1" dirty="0">
              <a:solidFill>
                <a:srgbClr val="00519E"/>
              </a:solidFill>
              <a:latin typeface="Ubuntu" panose="020B0504030602030204" pitchFamily="34" charset="0"/>
            </a:endParaRPr>
          </a:p>
          <a:p>
            <a:pPr algn="ctr">
              <a:spcBef>
                <a:spcPts val="600"/>
              </a:spcBef>
            </a:pPr>
            <a:r>
              <a:rPr lang="pl-PL" sz="1800" dirty="0">
                <a:solidFill>
                  <a:srgbClr val="00519E"/>
                </a:solidFill>
                <a:latin typeface="Ubuntu" panose="020B0504030602030204" pitchFamily="34" charset="0"/>
              </a:rPr>
              <a:t>instagram.com/</a:t>
            </a:r>
            <a:r>
              <a:rPr lang="pl-PL" sz="1800" b="1" dirty="0" err="1">
                <a:solidFill>
                  <a:srgbClr val="00519E"/>
                </a:solidFill>
                <a:latin typeface="Ubuntu" panose="020B0504030602030204" pitchFamily="34" charset="0"/>
              </a:rPr>
              <a:t>collegium.medicum.uj</a:t>
            </a:r>
            <a:endParaRPr lang="pl-PL" sz="1800" b="1" dirty="0">
              <a:solidFill>
                <a:srgbClr val="00519E"/>
              </a:solidFill>
              <a:latin typeface="Ubuntu" panose="020B0504030602030204" pitchFamily="34" charset="0"/>
            </a:endParaRPr>
          </a:p>
          <a:p>
            <a:pPr algn="ctr">
              <a:spcBef>
                <a:spcPts val="600"/>
              </a:spcBef>
            </a:pPr>
            <a:r>
              <a:rPr lang="pl-PL" sz="1800" dirty="0">
                <a:solidFill>
                  <a:srgbClr val="00519E"/>
                </a:solidFill>
                <a:latin typeface="Ubuntu" panose="020B0504030602030204" pitchFamily="34" charset="0"/>
              </a:rPr>
              <a:t>linkedin.com/</a:t>
            </a:r>
            <a:r>
              <a:rPr lang="pl-PL" sz="1800" b="1" dirty="0" err="1">
                <a:solidFill>
                  <a:srgbClr val="00519E"/>
                </a:solidFill>
                <a:latin typeface="Ubuntu" panose="020B0504030602030204" pitchFamily="34" charset="0"/>
              </a:rPr>
              <a:t>company</a:t>
            </a:r>
            <a:r>
              <a:rPr lang="pl-PL" sz="1800" b="1" dirty="0">
                <a:solidFill>
                  <a:srgbClr val="00519E"/>
                </a:solidFill>
                <a:latin typeface="Ubuntu" panose="020B0504030602030204" pitchFamily="34" charset="0"/>
              </a:rPr>
              <a:t>/uniwersytet-</a:t>
            </a:r>
            <a:r>
              <a:rPr lang="pl-PL" sz="1800" b="1" dirty="0" err="1">
                <a:solidFill>
                  <a:srgbClr val="00519E"/>
                </a:solidFill>
                <a:latin typeface="Ubuntu" panose="020B0504030602030204" pitchFamily="34" charset="0"/>
              </a:rPr>
              <a:t>jagiellonski</a:t>
            </a:r>
            <a:r>
              <a:rPr lang="pl-PL" sz="1800" b="1" dirty="0">
                <a:solidFill>
                  <a:srgbClr val="00519E"/>
                </a:solidFill>
                <a:latin typeface="Ubuntu" panose="020B0504030602030204" pitchFamily="34" charset="0"/>
              </a:rPr>
              <a:t>-collegium-</a:t>
            </a:r>
            <a:r>
              <a:rPr lang="pl-PL" sz="1800" b="1" dirty="0" err="1">
                <a:solidFill>
                  <a:srgbClr val="00519E"/>
                </a:solidFill>
                <a:latin typeface="Ubuntu" panose="020B0504030602030204" pitchFamily="34" charset="0"/>
              </a:rPr>
              <a:t>medicum</a:t>
            </a:r>
            <a:endParaRPr lang="pl-PL" sz="1800" b="1" dirty="0">
              <a:solidFill>
                <a:srgbClr val="00519E"/>
              </a:solidFill>
              <a:latin typeface="Ubuntu" panose="020B0504030602030204" pitchFamily="34" charset="0"/>
            </a:endParaRPr>
          </a:p>
          <a:p>
            <a:endParaRPr lang="pl-PL" sz="1800" b="1" dirty="0">
              <a:solidFill>
                <a:srgbClr val="00519E"/>
              </a:solidFill>
              <a:latin typeface="Ubuntu" panose="020B0504030602030204" pitchFamily="34" charset="0"/>
            </a:endParaRPr>
          </a:p>
          <a:p>
            <a:endParaRPr lang="pl-PL" b="1" dirty="0">
              <a:solidFill>
                <a:srgbClr val="00519E"/>
              </a:solidFill>
              <a:latin typeface="Ubuntu" panose="020B0504030602030204" pitchFamily="34" charset="0"/>
            </a:endParaRPr>
          </a:p>
        </p:txBody>
      </p:sp>
      <p:cxnSp>
        <p:nvCxnSpPr>
          <p:cNvPr id="6" name="Łącznik prostoliniowy 5"/>
          <p:cNvCxnSpPr>
            <a:cxnSpLocks/>
          </p:cNvCxnSpPr>
          <p:nvPr/>
        </p:nvCxnSpPr>
        <p:spPr>
          <a:xfrm>
            <a:off x="858795" y="5008262"/>
            <a:ext cx="7432589" cy="0"/>
          </a:xfrm>
          <a:prstGeom prst="line">
            <a:avLst/>
          </a:prstGeom>
          <a:ln w="12700">
            <a:solidFill>
              <a:srgbClr val="0051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3951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5">
            <a:extLst>
              <a:ext uri="{FF2B5EF4-FFF2-40B4-BE49-F238E27FC236}">
                <a16:creationId xmlns:a16="http://schemas.microsoft.com/office/drawing/2014/main" id="{643BF3C1-F342-4341-8587-014CEA441C11}"/>
              </a:ext>
            </a:extLst>
          </p:cNvPr>
          <p:cNvSpPr>
            <a:spLocks noChangeAspect="1" noChangeArrowheads="1" noTextEdit="1"/>
          </p:cNvSpPr>
          <p:nvPr/>
        </p:nvSpPr>
        <p:spPr bwMode="auto">
          <a:xfrm>
            <a:off x="4488810" y="2041794"/>
            <a:ext cx="3996000" cy="22836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pl-PL"/>
          </a:p>
        </p:txBody>
      </p:sp>
      <p:cxnSp>
        <p:nvCxnSpPr>
          <p:cNvPr id="11" name="Łącznik prosty ze strzałką 10">
            <a:extLst>
              <a:ext uri="{FF2B5EF4-FFF2-40B4-BE49-F238E27FC236}">
                <a16:creationId xmlns:a16="http://schemas.microsoft.com/office/drawing/2014/main" id="{3602B6DF-1550-4163-8873-218F5096D2D1}"/>
              </a:ext>
            </a:extLst>
          </p:cNvPr>
          <p:cNvCxnSpPr>
            <a:cxnSpLocks/>
          </p:cNvCxnSpPr>
          <p:nvPr/>
        </p:nvCxnSpPr>
        <p:spPr>
          <a:xfrm flipV="1">
            <a:off x="2965877" y="1270000"/>
            <a:ext cx="2809448" cy="5213911"/>
          </a:xfrm>
          <a:prstGeom prst="straightConnector1">
            <a:avLst/>
          </a:prstGeom>
          <a:ln w="9525">
            <a:solidFill>
              <a:srgbClr val="022F5D"/>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Tytuł 1">
            <a:extLst>
              <a:ext uri="{FF2B5EF4-FFF2-40B4-BE49-F238E27FC236}">
                <a16:creationId xmlns:a16="http://schemas.microsoft.com/office/drawing/2014/main" id="{1FD73317-044A-43D7-A309-6B593D049442}"/>
              </a:ext>
            </a:extLst>
          </p:cNvPr>
          <p:cNvSpPr txBox="1">
            <a:spLocks/>
          </p:cNvSpPr>
          <p:nvPr/>
        </p:nvSpPr>
        <p:spPr>
          <a:xfrm>
            <a:off x="539749" y="345531"/>
            <a:ext cx="8064501" cy="417187"/>
          </a:xfrm>
          <a:prstGeom prst="rect">
            <a:avLst/>
          </a:prstGeom>
        </p:spPr>
        <p:txBody>
          <a:bodyPr lIns="0">
            <a:noAutofit/>
          </a:bodyPr>
          <a:lstStyle>
            <a:lvl1pPr algn="l" defTabSz="914377" rtl="0" eaLnBrk="1" latinLnBrk="0" hangingPunct="1">
              <a:lnSpc>
                <a:spcPct val="90000"/>
              </a:lnSpc>
              <a:spcBef>
                <a:spcPct val="0"/>
              </a:spcBef>
              <a:buNone/>
              <a:defRPr sz="2400" kern="1200">
                <a:solidFill>
                  <a:schemeClr val="tx2"/>
                </a:solidFill>
                <a:latin typeface="+mj-lt"/>
                <a:ea typeface="+mj-ea"/>
                <a:cs typeface="+mj-cs"/>
              </a:defRPr>
            </a:lvl1pPr>
          </a:lstStyle>
          <a:p>
            <a:r>
              <a:rPr lang="pl-PL" dirty="0"/>
              <a:t>Jagiellonian University</a:t>
            </a:r>
          </a:p>
        </p:txBody>
      </p:sp>
      <p:cxnSp>
        <p:nvCxnSpPr>
          <p:cNvPr id="60" name="Łącznik prosty 59">
            <a:extLst>
              <a:ext uri="{FF2B5EF4-FFF2-40B4-BE49-F238E27FC236}">
                <a16:creationId xmlns:a16="http://schemas.microsoft.com/office/drawing/2014/main" id="{10CC45F7-A92D-4BB6-9F57-336C02AC5910}"/>
              </a:ext>
            </a:extLst>
          </p:cNvPr>
          <p:cNvCxnSpPr>
            <a:cxnSpLocks/>
          </p:cNvCxnSpPr>
          <p:nvPr/>
        </p:nvCxnSpPr>
        <p:spPr>
          <a:xfrm>
            <a:off x="539749" y="800100"/>
            <a:ext cx="394906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Prostokąt 6">
            <a:extLst>
              <a:ext uri="{FF2B5EF4-FFF2-40B4-BE49-F238E27FC236}">
                <a16:creationId xmlns:a16="http://schemas.microsoft.com/office/drawing/2014/main" id="{C3D9E628-72D6-4B5F-A923-96AD5E0CD7C5}"/>
              </a:ext>
            </a:extLst>
          </p:cNvPr>
          <p:cNvSpPr/>
          <p:nvPr/>
        </p:nvSpPr>
        <p:spPr>
          <a:xfrm>
            <a:off x="5486422" y="5276551"/>
            <a:ext cx="355295" cy="945358"/>
          </a:xfrm>
          <a:prstGeom prst="rect">
            <a:avLst/>
          </a:prstGeom>
        </p:spPr>
        <p:txBody>
          <a:bodyPr wrap="square" lIns="0" rtlCol="0" anchor="ctr">
            <a:spAutoFit/>
          </a:bodyPr>
          <a:lstStyle/>
          <a:p>
            <a:pPr algn="l"/>
            <a:endParaRPr lang="pl-PL" sz="2400" dirty="0">
              <a:solidFill>
                <a:schemeClr val="tx2"/>
              </a:solidFill>
              <a:latin typeface="Ubuntu Light" panose="020B0304030602030204" pitchFamily="34" charset="0"/>
              <a:cs typeface="Times New Roman" panose="02020603050405020304" pitchFamily="18" charset="0"/>
            </a:endParaRPr>
          </a:p>
        </p:txBody>
      </p:sp>
      <p:pic>
        <p:nvPicPr>
          <p:cNvPr id="9" name="Picture 13" descr="D:\--- PREZENTACJA ---\slajdy\1364.emf">
            <a:extLst>
              <a:ext uri="{FF2B5EF4-FFF2-40B4-BE49-F238E27FC236}">
                <a16:creationId xmlns:a16="http://schemas.microsoft.com/office/drawing/2014/main" id="{16F564DF-C017-4B39-8722-2789825DA2AE}"/>
              </a:ext>
            </a:extLst>
          </p:cNvPr>
          <p:cNvPicPr>
            <a:picLocks noChangeAspect="1" noChangeArrowheads="1"/>
          </p:cNvPicPr>
          <p:nvPr/>
        </p:nvPicPr>
        <p:blipFill>
          <a:blip r:embed="rId2" cstate="print"/>
          <a:srcRect/>
          <a:stretch>
            <a:fillRect/>
          </a:stretch>
        </p:blipFill>
        <p:spPr bwMode="auto">
          <a:xfrm>
            <a:off x="1177460" y="5934079"/>
            <a:ext cx="1470894" cy="486226"/>
          </a:xfrm>
          <a:prstGeom prst="rect">
            <a:avLst/>
          </a:prstGeom>
          <a:noFill/>
        </p:spPr>
      </p:pic>
      <p:cxnSp>
        <p:nvCxnSpPr>
          <p:cNvPr id="10" name="Łącznik prosty 9">
            <a:extLst>
              <a:ext uri="{FF2B5EF4-FFF2-40B4-BE49-F238E27FC236}">
                <a16:creationId xmlns:a16="http://schemas.microsoft.com/office/drawing/2014/main" id="{A02417A8-CBCD-4A3A-844A-8D48DEBB063F}"/>
              </a:ext>
            </a:extLst>
          </p:cNvPr>
          <p:cNvCxnSpPr>
            <a:cxnSpLocks/>
          </p:cNvCxnSpPr>
          <p:nvPr/>
        </p:nvCxnSpPr>
        <p:spPr>
          <a:xfrm>
            <a:off x="1014038" y="6497447"/>
            <a:ext cx="1950756" cy="0"/>
          </a:xfrm>
          <a:prstGeom prst="line">
            <a:avLst/>
          </a:prstGeom>
          <a:ln w="9525">
            <a:solidFill>
              <a:srgbClr val="022F5D"/>
            </a:solidFill>
          </a:ln>
        </p:spPr>
        <p:style>
          <a:lnRef idx="1">
            <a:schemeClr val="accent1"/>
          </a:lnRef>
          <a:fillRef idx="0">
            <a:schemeClr val="accent1"/>
          </a:fillRef>
          <a:effectRef idx="0">
            <a:schemeClr val="accent1"/>
          </a:effectRef>
          <a:fontRef idx="minor">
            <a:schemeClr val="tx1"/>
          </a:fontRef>
        </p:style>
      </p:cxnSp>
      <p:cxnSp>
        <p:nvCxnSpPr>
          <p:cNvPr id="12" name="Łącznik prosty 11">
            <a:extLst>
              <a:ext uri="{FF2B5EF4-FFF2-40B4-BE49-F238E27FC236}">
                <a16:creationId xmlns:a16="http://schemas.microsoft.com/office/drawing/2014/main" id="{D9840506-27C4-48F6-A17F-FCF127FD31FE}"/>
              </a:ext>
            </a:extLst>
          </p:cNvPr>
          <p:cNvCxnSpPr>
            <a:cxnSpLocks/>
          </p:cNvCxnSpPr>
          <p:nvPr/>
        </p:nvCxnSpPr>
        <p:spPr>
          <a:xfrm>
            <a:off x="5544642" y="1651643"/>
            <a:ext cx="2999945" cy="0"/>
          </a:xfrm>
          <a:prstGeom prst="line">
            <a:avLst/>
          </a:prstGeom>
          <a:ln w="9525">
            <a:solidFill>
              <a:srgbClr val="022F5D"/>
            </a:solidFill>
          </a:ln>
        </p:spPr>
        <p:style>
          <a:lnRef idx="1">
            <a:schemeClr val="accent1"/>
          </a:lnRef>
          <a:fillRef idx="0">
            <a:schemeClr val="accent1"/>
          </a:fillRef>
          <a:effectRef idx="0">
            <a:schemeClr val="accent1"/>
          </a:effectRef>
          <a:fontRef idx="minor">
            <a:schemeClr val="tx1"/>
          </a:fontRef>
        </p:style>
      </p:cxnSp>
      <p:grpSp>
        <p:nvGrpSpPr>
          <p:cNvPr id="66" name="Grupa 65">
            <a:extLst>
              <a:ext uri="{FF2B5EF4-FFF2-40B4-BE49-F238E27FC236}">
                <a16:creationId xmlns:a16="http://schemas.microsoft.com/office/drawing/2014/main" id="{759E297C-C4E9-9406-914E-24F77A862326}"/>
              </a:ext>
            </a:extLst>
          </p:cNvPr>
          <p:cNvGrpSpPr/>
          <p:nvPr/>
        </p:nvGrpSpPr>
        <p:grpSpPr>
          <a:xfrm>
            <a:off x="3657579" y="4891438"/>
            <a:ext cx="4898998" cy="1836607"/>
            <a:chOff x="3657579" y="4891438"/>
            <a:chExt cx="4898998" cy="1836607"/>
          </a:xfrm>
        </p:grpSpPr>
        <p:grpSp>
          <p:nvGrpSpPr>
            <p:cNvPr id="13" name="Grupa 117">
              <a:extLst>
                <a:ext uri="{FF2B5EF4-FFF2-40B4-BE49-F238E27FC236}">
                  <a16:creationId xmlns:a16="http://schemas.microsoft.com/office/drawing/2014/main" id="{9E5A3173-3E98-4AD9-92AD-5FD2F2CFCEA4}"/>
                </a:ext>
              </a:extLst>
            </p:cNvPr>
            <p:cNvGrpSpPr/>
            <p:nvPr/>
          </p:nvGrpSpPr>
          <p:grpSpPr>
            <a:xfrm>
              <a:off x="3657579" y="5221844"/>
              <a:ext cx="1615208" cy="1355459"/>
              <a:chOff x="4160146" y="4838790"/>
              <a:chExt cx="1719133" cy="1459726"/>
            </a:xfrm>
          </p:grpSpPr>
          <p:pic>
            <p:nvPicPr>
              <p:cNvPr id="14" name="Picture 14" descr="D:\--- PREZENTACJA ---\slajdy\01\abs01.png">
                <a:extLst>
                  <a:ext uri="{FF2B5EF4-FFF2-40B4-BE49-F238E27FC236}">
                    <a16:creationId xmlns:a16="http://schemas.microsoft.com/office/drawing/2014/main" id="{7449464A-9CAA-4F19-BF38-39DD42F188D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15991" y="4838790"/>
                <a:ext cx="1027113" cy="1027112"/>
              </a:xfrm>
              <a:prstGeom prst="rect">
                <a:avLst/>
              </a:prstGeom>
              <a:noFill/>
            </p:spPr>
          </p:pic>
          <p:sp>
            <p:nvSpPr>
              <p:cNvPr id="15" name="pole tekstowe 14">
                <a:extLst>
                  <a:ext uri="{FF2B5EF4-FFF2-40B4-BE49-F238E27FC236}">
                    <a16:creationId xmlns:a16="http://schemas.microsoft.com/office/drawing/2014/main" id="{1431E7F6-5CD1-4A20-B570-5FE75977D973}"/>
                  </a:ext>
                </a:extLst>
              </p:cNvPr>
              <p:cNvSpPr txBox="1"/>
              <p:nvPr/>
            </p:nvSpPr>
            <p:spPr>
              <a:xfrm>
                <a:off x="4160146" y="5867627"/>
                <a:ext cx="1719133" cy="430889"/>
              </a:xfrm>
              <a:prstGeom prst="rect">
                <a:avLst/>
              </a:prstGeom>
              <a:noFill/>
            </p:spPr>
            <p:txBody>
              <a:bodyPr wrap="square" rtlCol="0">
                <a:spAutoFit/>
              </a:bodyPr>
              <a:lstStyle/>
              <a:p>
                <a:pPr algn="ctr"/>
                <a:r>
                  <a:rPr lang="pl-PL" sz="1000" b="1" dirty="0">
                    <a:solidFill>
                      <a:srgbClr val="00519E"/>
                    </a:solidFill>
                    <a:latin typeface="Ubuntu" panose="020B0504030602030204" pitchFamily="34" charset="0"/>
                  </a:rPr>
                  <a:t>Nicolaus </a:t>
                </a:r>
              </a:p>
              <a:p>
                <a:pPr algn="ctr"/>
                <a:r>
                  <a:rPr lang="pl-PL" sz="1000" b="1" dirty="0">
                    <a:solidFill>
                      <a:srgbClr val="00519E"/>
                    </a:solidFill>
                    <a:latin typeface="Ubuntu" panose="020B0504030602030204" pitchFamily="34" charset="0"/>
                  </a:rPr>
                  <a:t>Copernicus</a:t>
                </a:r>
              </a:p>
            </p:txBody>
          </p:sp>
        </p:grpSp>
        <p:grpSp>
          <p:nvGrpSpPr>
            <p:cNvPr id="16" name="Grupa 118">
              <a:extLst>
                <a:ext uri="{FF2B5EF4-FFF2-40B4-BE49-F238E27FC236}">
                  <a16:creationId xmlns:a16="http://schemas.microsoft.com/office/drawing/2014/main" id="{C11B629E-AE7A-4D99-AAAC-9D42CED6989C}"/>
                </a:ext>
              </a:extLst>
            </p:cNvPr>
            <p:cNvGrpSpPr/>
            <p:nvPr/>
          </p:nvGrpSpPr>
          <p:grpSpPr>
            <a:xfrm>
              <a:off x="5402889" y="5218147"/>
              <a:ext cx="965022" cy="1361362"/>
              <a:chOff x="6075504" y="4838790"/>
              <a:chExt cx="1027113" cy="1466083"/>
            </a:xfrm>
          </p:grpSpPr>
          <p:pic>
            <p:nvPicPr>
              <p:cNvPr id="17" name="Picture 15" descr="D:\--- PREZENTACJA ---\slajdy\01\abs02.png">
                <a:extLst>
                  <a:ext uri="{FF2B5EF4-FFF2-40B4-BE49-F238E27FC236}">
                    <a16:creationId xmlns:a16="http://schemas.microsoft.com/office/drawing/2014/main" id="{8DA361D6-3350-478B-A78F-12BFFF179A4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75504" y="4838790"/>
                <a:ext cx="1027113" cy="1027114"/>
              </a:xfrm>
              <a:prstGeom prst="rect">
                <a:avLst/>
              </a:prstGeom>
              <a:noFill/>
            </p:spPr>
          </p:pic>
          <p:sp>
            <p:nvSpPr>
              <p:cNvPr id="18" name="pole tekstowe 17">
                <a:extLst>
                  <a:ext uri="{FF2B5EF4-FFF2-40B4-BE49-F238E27FC236}">
                    <a16:creationId xmlns:a16="http://schemas.microsoft.com/office/drawing/2014/main" id="{7C91A783-396E-4108-81A9-5A45E51FE781}"/>
                  </a:ext>
                </a:extLst>
              </p:cNvPr>
              <p:cNvSpPr txBox="1"/>
              <p:nvPr/>
            </p:nvSpPr>
            <p:spPr>
              <a:xfrm>
                <a:off x="6101886" y="5873984"/>
                <a:ext cx="948957" cy="430889"/>
              </a:xfrm>
              <a:prstGeom prst="rect">
                <a:avLst/>
              </a:prstGeom>
              <a:noFill/>
            </p:spPr>
            <p:txBody>
              <a:bodyPr wrap="none" rtlCol="0">
                <a:spAutoFit/>
              </a:bodyPr>
              <a:lstStyle/>
              <a:p>
                <a:pPr algn="ctr"/>
                <a:r>
                  <a:rPr lang="pl-PL" sz="1000" b="1" dirty="0" err="1">
                    <a:solidFill>
                      <a:srgbClr val="00519E"/>
                    </a:solidFill>
                    <a:latin typeface="Ubuntu" panose="020B0504030602030204" pitchFamily="34" charset="0"/>
                  </a:rPr>
                  <a:t>Pope</a:t>
                </a:r>
                <a:r>
                  <a:rPr lang="pl-PL" sz="1000" b="1" dirty="0">
                    <a:solidFill>
                      <a:srgbClr val="00519E"/>
                    </a:solidFill>
                    <a:latin typeface="Ubuntu" panose="020B0504030602030204" pitchFamily="34" charset="0"/>
                  </a:rPr>
                  <a:t> </a:t>
                </a:r>
              </a:p>
              <a:p>
                <a:pPr algn="ctr"/>
                <a:r>
                  <a:rPr lang="pl-PL" sz="1000" b="1" dirty="0">
                    <a:solidFill>
                      <a:srgbClr val="00519E"/>
                    </a:solidFill>
                    <a:latin typeface="Ubuntu" panose="020B0504030602030204" pitchFamily="34" charset="0"/>
                  </a:rPr>
                  <a:t>John Paul II</a:t>
                </a:r>
              </a:p>
            </p:txBody>
          </p:sp>
        </p:grpSp>
        <p:grpSp>
          <p:nvGrpSpPr>
            <p:cNvPr id="19" name="Grupa 120">
              <a:extLst>
                <a:ext uri="{FF2B5EF4-FFF2-40B4-BE49-F238E27FC236}">
                  <a16:creationId xmlns:a16="http://schemas.microsoft.com/office/drawing/2014/main" id="{E5D2CAC9-0381-4D98-BD2A-52456EF1D0CE}"/>
                </a:ext>
              </a:extLst>
            </p:cNvPr>
            <p:cNvGrpSpPr/>
            <p:nvPr/>
          </p:nvGrpSpPr>
          <p:grpSpPr>
            <a:xfrm>
              <a:off x="6579185" y="5234538"/>
              <a:ext cx="1727150" cy="1493507"/>
              <a:chOff x="7467630" y="4838790"/>
              <a:chExt cx="1838277" cy="1608394"/>
            </a:xfrm>
          </p:grpSpPr>
          <p:pic>
            <p:nvPicPr>
              <p:cNvPr id="20" name="Picture 16" descr="D:\--- PREZENTACJA ---\slajdy\01\abs03.png">
                <a:extLst>
                  <a:ext uri="{FF2B5EF4-FFF2-40B4-BE49-F238E27FC236}">
                    <a16:creationId xmlns:a16="http://schemas.microsoft.com/office/drawing/2014/main" id="{35BE575A-E6DE-40F0-8CFA-0A443C38A22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31641" y="4838790"/>
                <a:ext cx="1023938" cy="1027113"/>
              </a:xfrm>
              <a:prstGeom prst="rect">
                <a:avLst/>
              </a:prstGeom>
              <a:noFill/>
            </p:spPr>
          </p:pic>
          <p:sp>
            <p:nvSpPr>
              <p:cNvPr id="21" name="pole tekstowe 20">
                <a:extLst>
                  <a:ext uri="{FF2B5EF4-FFF2-40B4-BE49-F238E27FC236}">
                    <a16:creationId xmlns:a16="http://schemas.microsoft.com/office/drawing/2014/main" id="{6BC89C0E-3E1D-425B-A5C7-5DBDAA741132}"/>
                  </a:ext>
                </a:extLst>
              </p:cNvPr>
              <p:cNvSpPr txBox="1"/>
              <p:nvPr/>
            </p:nvSpPr>
            <p:spPr>
              <a:xfrm>
                <a:off x="7467630" y="5850570"/>
                <a:ext cx="1838277" cy="596614"/>
              </a:xfrm>
              <a:prstGeom prst="rect">
                <a:avLst/>
              </a:prstGeom>
              <a:noFill/>
            </p:spPr>
            <p:txBody>
              <a:bodyPr wrap="square" rtlCol="0">
                <a:spAutoFit/>
              </a:bodyPr>
              <a:lstStyle/>
              <a:p>
                <a:pPr algn="ctr"/>
                <a:r>
                  <a:rPr lang="pl-PL" sz="1000" b="1" dirty="0">
                    <a:solidFill>
                      <a:srgbClr val="00519E"/>
                    </a:solidFill>
                    <a:latin typeface="Ubuntu" panose="020B0504030602030204" pitchFamily="34" charset="0"/>
                  </a:rPr>
                  <a:t>Wisława Szymborska</a:t>
                </a:r>
              </a:p>
              <a:p>
                <a:pPr algn="ctr"/>
                <a:r>
                  <a:rPr lang="pl-PL" sz="1000" b="1" dirty="0">
                    <a:solidFill>
                      <a:srgbClr val="00519E"/>
                    </a:solidFill>
                    <a:latin typeface="Ubuntu" panose="020B0504030602030204" pitchFamily="34" charset="0"/>
                  </a:rPr>
                  <a:t>Nobel </a:t>
                </a:r>
                <a:r>
                  <a:rPr lang="pl-PL" sz="1000" b="1" dirty="0" err="1">
                    <a:solidFill>
                      <a:srgbClr val="00519E"/>
                    </a:solidFill>
                    <a:latin typeface="Ubuntu" panose="020B0504030602030204" pitchFamily="34" charset="0"/>
                  </a:rPr>
                  <a:t>Prize</a:t>
                </a:r>
                <a:r>
                  <a:rPr lang="pl-PL" sz="1000" b="1" dirty="0">
                    <a:solidFill>
                      <a:srgbClr val="00519E"/>
                    </a:solidFill>
                    <a:latin typeface="Ubuntu" panose="020B0504030602030204" pitchFamily="34" charset="0"/>
                  </a:rPr>
                  <a:t> </a:t>
                </a:r>
                <a:r>
                  <a:rPr lang="pl-PL" sz="1000" b="1" dirty="0" err="1">
                    <a:solidFill>
                      <a:srgbClr val="00519E"/>
                    </a:solidFill>
                    <a:latin typeface="Ubuntu" panose="020B0504030602030204" pitchFamily="34" charset="0"/>
                  </a:rPr>
                  <a:t>winner</a:t>
                </a:r>
                <a:r>
                  <a:rPr lang="pl-PL" sz="1000" b="1" dirty="0">
                    <a:solidFill>
                      <a:srgbClr val="00519E"/>
                    </a:solidFill>
                    <a:latin typeface="Ubuntu" panose="020B0504030602030204" pitchFamily="34" charset="0"/>
                  </a:rPr>
                  <a:t> </a:t>
                </a:r>
              </a:p>
              <a:p>
                <a:pPr algn="ctr"/>
                <a:r>
                  <a:rPr lang="pl-PL" sz="1000" b="1" dirty="0">
                    <a:solidFill>
                      <a:srgbClr val="00519E"/>
                    </a:solidFill>
                    <a:latin typeface="Ubuntu" panose="020B0504030602030204" pitchFamily="34" charset="0"/>
                  </a:rPr>
                  <a:t>in </a:t>
                </a:r>
                <a:r>
                  <a:rPr lang="pl-PL" sz="1000" b="1" dirty="0" err="1">
                    <a:solidFill>
                      <a:srgbClr val="00519E"/>
                    </a:solidFill>
                    <a:latin typeface="Ubuntu" panose="020B0504030602030204" pitchFamily="34" charset="0"/>
                  </a:rPr>
                  <a:t>literature</a:t>
                </a:r>
                <a:r>
                  <a:rPr lang="pl-PL" sz="1000" b="1" dirty="0">
                    <a:solidFill>
                      <a:srgbClr val="00519E"/>
                    </a:solidFill>
                    <a:latin typeface="Ubuntu" panose="020B0504030602030204" pitchFamily="34" charset="0"/>
                  </a:rPr>
                  <a:t> 1996</a:t>
                </a:r>
              </a:p>
            </p:txBody>
          </p:sp>
        </p:grpSp>
        <p:grpSp>
          <p:nvGrpSpPr>
            <p:cNvPr id="22" name="Grupa 21">
              <a:extLst>
                <a:ext uri="{FF2B5EF4-FFF2-40B4-BE49-F238E27FC236}">
                  <a16:creationId xmlns:a16="http://schemas.microsoft.com/office/drawing/2014/main" id="{2AF1CAE8-6344-4CF5-B86F-A601D615F2B3}"/>
                </a:ext>
              </a:extLst>
            </p:cNvPr>
            <p:cNvGrpSpPr/>
            <p:nvPr/>
          </p:nvGrpSpPr>
          <p:grpSpPr>
            <a:xfrm>
              <a:off x="3657600" y="4891438"/>
              <a:ext cx="4898977" cy="404783"/>
              <a:chOff x="3542253" y="4625246"/>
              <a:chExt cx="5214185" cy="435921"/>
            </a:xfrm>
          </p:grpSpPr>
          <p:sp>
            <p:nvSpPr>
              <p:cNvPr id="23" name="pole tekstowe 22">
                <a:extLst>
                  <a:ext uri="{FF2B5EF4-FFF2-40B4-BE49-F238E27FC236}">
                    <a16:creationId xmlns:a16="http://schemas.microsoft.com/office/drawing/2014/main" id="{5C892226-BA02-454E-9D7E-3FB4B715B31C}"/>
                  </a:ext>
                </a:extLst>
              </p:cNvPr>
              <p:cNvSpPr txBox="1"/>
              <p:nvPr/>
            </p:nvSpPr>
            <p:spPr>
              <a:xfrm>
                <a:off x="3697382" y="4625246"/>
                <a:ext cx="2718917" cy="298307"/>
              </a:xfrm>
              <a:prstGeom prst="rect">
                <a:avLst/>
              </a:prstGeom>
              <a:noFill/>
            </p:spPr>
            <p:txBody>
              <a:bodyPr wrap="square" rtlCol="0">
                <a:spAutoFit/>
              </a:bodyPr>
              <a:lstStyle/>
              <a:p>
                <a:r>
                  <a:rPr lang="pl-PL" sz="1200" dirty="0">
                    <a:solidFill>
                      <a:srgbClr val="00519E"/>
                    </a:solidFill>
                    <a:latin typeface="Ubuntu Light" panose="020B0304030602030204" pitchFamily="34" charset="0"/>
                  </a:rPr>
                  <a:t>notable alumni: </a:t>
                </a:r>
              </a:p>
            </p:txBody>
          </p:sp>
          <p:grpSp>
            <p:nvGrpSpPr>
              <p:cNvPr id="24" name="Grupa 23">
                <a:extLst>
                  <a:ext uri="{FF2B5EF4-FFF2-40B4-BE49-F238E27FC236}">
                    <a16:creationId xmlns:a16="http://schemas.microsoft.com/office/drawing/2014/main" id="{DD2B878C-5784-45F3-9F83-F27C498867F7}"/>
                  </a:ext>
                </a:extLst>
              </p:cNvPr>
              <p:cNvGrpSpPr/>
              <p:nvPr/>
            </p:nvGrpSpPr>
            <p:grpSpPr>
              <a:xfrm>
                <a:off x="3542253" y="4716679"/>
                <a:ext cx="5214185" cy="344488"/>
                <a:chOff x="3604245" y="4581330"/>
                <a:chExt cx="5214185" cy="344488"/>
              </a:xfrm>
            </p:grpSpPr>
            <p:cxnSp>
              <p:nvCxnSpPr>
                <p:cNvPr id="25" name="Łącznik prosty 24">
                  <a:extLst>
                    <a:ext uri="{FF2B5EF4-FFF2-40B4-BE49-F238E27FC236}">
                      <a16:creationId xmlns:a16="http://schemas.microsoft.com/office/drawing/2014/main" id="{1760548E-08FF-41A8-B287-691C759EC18D}"/>
                    </a:ext>
                  </a:extLst>
                </p:cNvPr>
                <p:cNvCxnSpPr>
                  <a:cxnSpLocks/>
                </p:cNvCxnSpPr>
                <p:nvPr/>
              </p:nvCxnSpPr>
              <p:spPr>
                <a:xfrm flipV="1">
                  <a:off x="3604245" y="4775864"/>
                  <a:ext cx="5053315" cy="12340"/>
                </a:xfrm>
                <a:prstGeom prst="line">
                  <a:avLst/>
                </a:prstGeom>
                <a:ln w="9525">
                  <a:solidFill>
                    <a:srgbClr val="022F5D"/>
                  </a:solidFill>
                  <a:prstDash val="sysDash"/>
                  <a:headEnd type="oval"/>
                </a:ln>
              </p:spPr>
              <p:style>
                <a:lnRef idx="1">
                  <a:schemeClr val="accent1"/>
                </a:lnRef>
                <a:fillRef idx="0">
                  <a:schemeClr val="accent1"/>
                </a:fillRef>
                <a:effectRef idx="0">
                  <a:schemeClr val="accent1"/>
                </a:effectRef>
                <a:fontRef idx="minor">
                  <a:schemeClr val="tx1"/>
                </a:fontRef>
              </p:style>
            </p:cxnSp>
            <p:pic>
              <p:nvPicPr>
                <p:cNvPr id="26" name="Picture 22" descr="D:\--- PREZENTACJA ---\slajdy\01\06.emf">
                  <a:extLst>
                    <a:ext uri="{FF2B5EF4-FFF2-40B4-BE49-F238E27FC236}">
                      <a16:creationId xmlns:a16="http://schemas.microsoft.com/office/drawing/2014/main" id="{6AC00752-6700-4CE5-80A0-E0B0521CEF64}"/>
                    </a:ext>
                  </a:extLst>
                </p:cNvPr>
                <p:cNvPicPr>
                  <a:picLocks noChangeAspect="1" noChangeArrowheads="1"/>
                </p:cNvPicPr>
                <p:nvPr/>
              </p:nvPicPr>
              <p:blipFill>
                <a:blip r:embed="rId6" cstate="print"/>
                <a:srcRect/>
                <a:stretch>
                  <a:fillRect/>
                </a:stretch>
              </p:blipFill>
              <p:spPr bwMode="auto">
                <a:xfrm>
                  <a:off x="8473942" y="4581330"/>
                  <a:ext cx="344488" cy="344488"/>
                </a:xfrm>
                <a:prstGeom prst="rect">
                  <a:avLst/>
                </a:prstGeom>
                <a:noFill/>
              </p:spPr>
            </p:pic>
          </p:grpSp>
        </p:grpSp>
      </p:grpSp>
      <p:grpSp>
        <p:nvGrpSpPr>
          <p:cNvPr id="32" name="Grupa 31">
            <a:extLst>
              <a:ext uri="{FF2B5EF4-FFF2-40B4-BE49-F238E27FC236}">
                <a16:creationId xmlns:a16="http://schemas.microsoft.com/office/drawing/2014/main" id="{5EB9B48A-E619-4042-8814-DB12D50E5DE5}"/>
              </a:ext>
            </a:extLst>
          </p:cNvPr>
          <p:cNvGrpSpPr/>
          <p:nvPr/>
        </p:nvGrpSpPr>
        <p:grpSpPr>
          <a:xfrm>
            <a:off x="810411" y="4792069"/>
            <a:ext cx="2965555" cy="612536"/>
            <a:chOff x="2090351" y="4625931"/>
            <a:chExt cx="3156363" cy="659655"/>
          </a:xfrm>
        </p:grpSpPr>
        <p:sp>
          <p:nvSpPr>
            <p:cNvPr id="33" name="pole tekstowe 32">
              <a:extLst>
                <a:ext uri="{FF2B5EF4-FFF2-40B4-BE49-F238E27FC236}">
                  <a16:creationId xmlns:a16="http://schemas.microsoft.com/office/drawing/2014/main" id="{677D61B3-5627-4135-858C-D8A975BA02B6}"/>
                </a:ext>
              </a:extLst>
            </p:cNvPr>
            <p:cNvSpPr txBox="1"/>
            <p:nvPr/>
          </p:nvSpPr>
          <p:spPr>
            <a:xfrm>
              <a:off x="2508520" y="4788406"/>
              <a:ext cx="2559993" cy="497180"/>
            </a:xfrm>
            <a:prstGeom prst="rect">
              <a:avLst/>
            </a:prstGeom>
            <a:noFill/>
          </p:spPr>
          <p:txBody>
            <a:bodyPr wrap="square" rtlCol="0">
              <a:spAutoFit/>
            </a:bodyPr>
            <a:lstStyle/>
            <a:p>
              <a:pPr algn="r"/>
              <a:r>
                <a:rPr lang="en-US" sz="1200" dirty="0">
                  <a:solidFill>
                    <a:srgbClr val="00519E"/>
                  </a:solidFill>
                  <a:latin typeface="Ubuntu Light" panose="020B0304030602030204" pitchFamily="34" charset="0"/>
                </a:rPr>
                <a:t>one of Europe’s </a:t>
              </a:r>
            </a:p>
            <a:p>
              <a:pPr algn="r"/>
              <a:r>
                <a:rPr lang="en-US" sz="1200" dirty="0">
                  <a:solidFill>
                    <a:srgbClr val="00519E"/>
                  </a:solidFill>
                  <a:latin typeface="Ubuntu Light" panose="020B0304030602030204" pitchFamily="34" charset="0"/>
                </a:rPr>
                <a:t>oldest universities</a:t>
              </a:r>
            </a:p>
          </p:txBody>
        </p:sp>
        <p:grpSp>
          <p:nvGrpSpPr>
            <p:cNvPr id="34" name="Grupa 33">
              <a:extLst>
                <a:ext uri="{FF2B5EF4-FFF2-40B4-BE49-F238E27FC236}">
                  <a16:creationId xmlns:a16="http://schemas.microsoft.com/office/drawing/2014/main" id="{3ED83654-CF31-4F29-ADFD-347D8867CCCC}"/>
                </a:ext>
              </a:extLst>
            </p:cNvPr>
            <p:cNvGrpSpPr/>
            <p:nvPr/>
          </p:nvGrpSpPr>
          <p:grpSpPr>
            <a:xfrm>
              <a:off x="2090351" y="4625931"/>
              <a:ext cx="3156363" cy="344490"/>
              <a:chOff x="2090351" y="4625931"/>
              <a:chExt cx="3156363" cy="344490"/>
            </a:xfrm>
          </p:grpSpPr>
          <p:cxnSp>
            <p:nvCxnSpPr>
              <p:cNvPr id="35" name="Łącznik prosty 34">
                <a:extLst>
                  <a:ext uri="{FF2B5EF4-FFF2-40B4-BE49-F238E27FC236}">
                    <a16:creationId xmlns:a16="http://schemas.microsoft.com/office/drawing/2014/main" id="{21163218-BBB3-4A28-8DEE-F341FC45D9AE}"/>
                  </a:ext>
                </a:extLst>
              </p:cNvPr>
              <p:cNvCxnSpPr>
                <a:cxnSpLocks/>
              </p:cNvCxnSpPr>
              <p:nvPr/>
            </p:nvCxnSpPr>
            <p:spPr>
              <a:xfrm flipH="1">
                <a:off x="2420751" y="4792624"/>
                <a:ext cx="2825963" cy="12340"/>
              </a:xfrm>
              <a:prstGeom prst="line">
                <a:avLst/>
              </a:prstGeom>
              <a:ln w="9525">
                <a:solidFill>
                  <a:srgbClr val="022F5D"/>
                </a:solidFill>
                <a:prstDash val="sysDash"/>
                <a:headEnd type="oval"/>
              </a:ln>
            </p:spPr>
            <p:style>
              <a:lnRef idx="1">
                <a:schemeClr val="accent1"/>
              </a:lnRef>
              <a:fillRef idx="0">
                <a:schemeClr val="accent1"/>
              </a:fillRef>
              <a:effectRef idx="0">
                <a:schemeClr val="accent1"/>
              </a:effectRef>
              <a:fontRef idx="minor">
                <a:schemeClr val="tx1"/>
              </a:fontRef>
            </p:style>
          </p:cxnSp>
          <p:pic>
            <p:nvPicPr>
              <p:cNvPr id="36" name="Picture 20" descr="D:\--- PREZENTACJA ---\slajdy\01\04.emf">
                <a:extLst>
                  <a:ext uri="{FF2B5EF4-FFF2-40B4-BE49-F238E27FC236}">
                    <a16:creationId xmlns:a16="http://schemas.microsoft.com/office/drawing/2014/main" id="{9804AF0C-443A-4947-AAD0-D63468A3DE6D}"/>
                  </a:ext>
                </a:extLst>
              </p:cNvPr>
              <p:cNvPicPr>
                <a:picLocks noChangeAspect="1" noChangeArrowheads="1"/>
              </p:cNvPicPr>
              <p:nvPr/>
            </p:nvPicPr>
            <p:blipFill>
              <a:blip r:embed="rId7" cstate="print"/>
              <a:srcRect/>
              <a:stretch>
                <a:fillRect/>
              </a:stretch>
            </p:blipFill>
            <p:spPr bwMode="auto">
              <a:xfrm>
                <a:off x="2090351" y="4625931"/>
                <a:ext cx="344488" cy="344490"/>
              </a:xfrm>
              <a:prstGeom prst="rect">
                <a:avLst/>
              </a:prstGeom>
              <a:noFill/>
            </p:spPr>
          </p:pic>
        </p:grpSp>
      </p:grpSp>
      <p:grpSp>
        <p:nvGrpSpPr>
          <p:cNvPr id="37" name="Grupa 36">
            <a:extLst>
              <a:ext uri="{FF2B5EF4-FFF2-40B4-BE49-F238E27FC236}">
                <a16:creationId xmlns:a16="http://schemas.microsoft.com/office/drawing/2014/main" id="{F7A295FB-C3A4-45D4-BA33-AF2E11AA4476}"/>
              </a:ext>
            </a:extLst>
          </p:cNvPr>
          <p:cNvGrpSpPr/>
          <p:nvPr/>
        </p:nvGrpSpPr>
        <p:grpSpPr>
          <a:xfrm>
            <a:off x="826865" y="3203685"/>
            <a:ext cx="3809155" cy="616823"/>
            <a:chOff x="2107864" y="2915362"/>
            <a:chExt cx="4054242" cy="664272"/>
          </a:xfrm>
        </p:grpSpPr>
        <p:sp>
          <p:nvSpPr>
            <p:cNvPr id="38" name="pole tekstowe 37">
              <a:extLst>
                <a:ext uri="{FF2B5EF4-FFF2-40B4-BE49-F238E27FC236}">
                  <a16:creationId xmlns:a16="http://schemas.microsoft.com/office/drawing/2014/main" id="{496089DD-8C91-4498-810D-D30C58922316}"/>
                </a:ext>
              </a:extLst>
            </p:cNvPr>
            <p:cNvSpPr txBox="1"/>
            <p:nvPr/>
          </p:nvSpPr>
          <p:spPr>
            <a:xfrm>
              <a:off x="2840363" y="3082456"/>
              <a:ext cx="3091356" cy="497178"/>
            </a:xfrm>
            <a:prstGeom prst="rect">
              <a:avLst/>
            </a:prstGeom>
            <a:noFill/>
          </p:spPr>
          <p:txBody>
            <a:bodyPr wrap="square" rtlCol="0">
              <a:spAutoFit/>
            </a:bodyPr>
            <a:lstStyle/>
            <a:p>
              <a:pPr algn="r"/>
              <a:r>
                <a:rPr lang="en-US" sz="1200" dirty="0">
                  <a:solidFill>
                    <a:srgbClr val="00519E"/>
                  </a:solidFill>
                  <a:latin typeface="Ubuntu Light" panose="020B0304030602030204" pitchFamily="34" charset="0"/>
                </a:rPr>
                <a:t>cooperation with prestigious foreign universities </a:t>
              </a:r>
            </a:p>
          </p:txBody>
        </p:sp>
        <p:grpSp>
          <p:nvGrpSpPr>
            <p:cNvPr id="39" name="Grupa 38">
              <a:extLst>
                <a:ext uri="{FF2B5EF4-FFF2-40B4-BE49-F238E27FC236}">
                  <a16:creationId xmlns:a16="http://schemas.microsoft.com/office/drawing/2014/main" id="{64FF4C8E-A830-4944-9599-1ACB809E9934}"/>
                </a:ext>
              </a:extLst>
            </p:cNvPr>
            <p:cNvGrpSpPr/>
            <p:nvPr/>
          </p:nvGrpSpPr>
          <p:grpSpPr>
            <a:xfrm>
              <a:off x="2107864" y="2915362"/>
              <a:ext cx="4054242" cy="344488"/>
              <a:chOff x="2107864" y="2915362"/>
              <a:chExt cx="4054242" cy="344488"/>
            </a:xfrm>
          </p:grpSpPr>
          <p:cxnSp>
            <p:nvCxnSpPr>
              <p:cNvPr id="40" name="Łącznik prosty 39">
                <a:extLst>
                  <a:ext uri="{FF2B5EF4-FFF2-40B4-BE49-F238E27FC236}">
                    <a16:creationId xmlns:a16="http://schemas.microsoft.com/office/drawing/2014/main" id="{55CB3AAE-8AEA-4D7F-8128-E07FC9124A5F}"/>
                  </a:ext>
                </a:extLst>
              </p:cNvPr>
              <p:cNvCxnSpPr>
                <a:cxnSpLocks/>
              </p:cNvCxnSpPr>
              <p:nvPr/>
            </p:nvCxnSpPr>
            <p:spPr>
              <a:xfrm flipH="1">
                <a:off x="2472627" y="3087601"/>
                <a:ext cx="3689479" cy="0"/>
              </a:xfrm>
              <a:prstGeom prst="line">
                <a:avLst/>
              </a:prstGeom>
              <a:ln w="9525">
                <a:solidFill>
                  <a:srgbClr val="022F5D"/>
                </a:solidFill>
                <a:prstDash val="sysDash"/>
                <a:headEnd type="oval"/>
              </a:ln>
            </p:spPr>
            <p:style>
              <a:lnRef idx="1">
                <a:schemeClr val="accent1"/>
              </a:lnRef>
              <a:fillRef idx="0">
                <a:schemeClr val="accent1"/>
              </a:fillRef>
              <a:effectRef idx="0">
                <a:schemeClr val="accent1"/>
              </a:effectRef>
              <a:fontRef idx="minor">
                <a:schemeClr val="tx1"/>
              </a:fontRef>
            </p:style>
          </p:cxnSp>
          <p:pic>
            <p:nvPicPr>
              <p:cNvPr id="41" name="Picture 17" descr="D:\--- PREZENTACJA ---\slajdy\01\01.emf">
                <a:extLst>
                  <a:ext uri="{FF2B5EF4-FFF2-40B4-BE49-F238E27FC236}">
                    <a16:creationId xmlns:a16="http://schemas.microsoft.com/office/drawing/2014/main" id="{64F2D85E-7AFF-43E5-86BC-3C4271127575}"/>
                  </a:ext>
                </a:extLst>
              </p:cNvPr>
              <p:cNvPicPr>
                <a:picLocks noChangeAspect="1" noChangeArrowheads="1"/>
              </p:cNvPicPr>
              <p:nvPr/>
            </p:nvPicPr>
            <p:blipFill>
              <a:blip r:embed="rId8" cstate="print"/>
              <a:srcRect/>
              <a:stretch>
                <a:fillRect/>
              </a:stretch>
            </p:blipFill>
            <p:spPr bwMode="auto">
              <a:xfrm>
                <a:off x="2107864" y="2915362"/>
                <a:ext cx="344487" cy="344488"/>
              </a:xfrm>
              <a:prstGeom prst="rect">
                <a:avLst/>
              </a:prstGeom>
              <a:noFill/>
            </p:spPr>
          </p:pic>
        </p:grpSp>
      </p:grpSp>
      <p:grpSp>
        <p:nvGrpSpPr>
          <p:cNvPr id="64" name="Grupa 63">
            <a:extLst>
              <a:ext uri="{FF2B5EF4-FFF2-40B4-BE49-F238E27FC236}">
                <a16:creationId xmlns:a16="http://schemas.microsoft.com/office/drawing/2014/main" id="{7D166405-77C6-B880-8366-277CE104B0E2}"/>
              </a:ext>
            </a:extLst>
          </p:cNvPr>
          <p:cNvGrpSpPr/>
          <p:nvPr/>
        </p:nvGrpSpPr>
        <p:grpSpPr>
          <a:xfrm>
            <a:off x="819688" y="1480320"/>
            <a:ext cx="4714731" cy="1559997"/>
            <a:chOff x="819688" y="1480320"/>
            <a:chExt cx="4714731" cy="1559997"/>
          </a:xfrm>
        </p:grpSpPr>
        <p:cxnSp>
          <p:nvCxnSpPr>
            <p:cNvPr id="49" name="Łącznik prosty 48">
              <a:extLst>
                <a:ext uri="{FF2B5EF4-FFF2-40B4-BE49-F238E27FC236}">
                  <a16:creationId xmlns:a16="http://schemas.microsoft.com/office/drawing/2014/main" id="{08EA544E-1764-4052-8D41-F271D0201DC6}"/>
                </a:ext>
              </a:extLst>
            </p:cNvPr>
            <p:cNvCxnSpPr/>
            <p:nvPr/>
          </p:nvCxnSpPr>
          <p:spPr>
            <a:xfrm flipH="1">
              <a:off x="1076930" y="1652564"/>
              <a:ext cx="4457489" cy="0"/>
            </a:xfrm>
            <a:prstGeom prst="line">
              <a:avLst/>
            </a:prstGeom>
            <a:ln w="9525">
              <a:solidFill>
                <a:srgbClr val="022F5D"/>
              </a:solidFill>
              <a:prstDash val="sysDash"/>
              <a:headEnd type="oval"/>
            </a:ln>
          </p:spPr>
          <p:style>
            <a:lnRef idx="1">
              <a:schemeClr val="accent1"/>
            </a:lnRef>
            <a:fillRef idx="0">
              <a:schemeClr val="accent1"/>
            </a:fillRef>
            <a:effectRef idx="0">
              <a:schemeClr val="accent1"/>
            </a:effectRef>
            <a:fontRef idx="minor">
              <a:schemeClr val="tx1"/>
            </a:fontRef>
          </p:style>
        </p:cxnSp>
        <p:pic>
          <p:nvPicPr>
            <p:cNvPr id="50" name="Picture 18" descr="D:\--- PREZENTACJA ---\slajdy\01\02.emf">
              <a:extLst>
                <a:ext uri="{FF2B5EF4-FFF2-40B4-BE49-F238E27FC236}">
                  <a16:creationId xmlns:a16="http://schemas.microsoft.com/office/drawing/2014/main" id="{9ADAFB79-A27A-47B7-9B6A-C234701FAA6D}"/>
                </a:ext>
              </a:extLst>
            </p:cNvPr>
            <p:cNvPicPr>
              <a:picLocks noChangeArrowheads="1"/>
            </p:cNvPicPr>
            <p:nvPr/>
          </p:nvPicPr>
          <p:blipFill>
            <a:blip r:embed="rId9" cstate="print"/>
            <a:srcRect/>
            <a:stretch>
              <a:fillRect/>
            </a:stretch>
          </p:blipFill>
          <p:spPr bwMode="auto">
            <a:xfrm>
              <a:off x="819688" y="1480320"/>
              <a:ext cx="345600" cy="344488"/>
            </a:xfrm>
            <a:prstGeom prst="rect">
              <a:avLst/>
            </a:prstGeom>
            <a:noFill/>
          </p:spPr>
        </p:pic>
        <p:sp>
          <p:nvSpPr>
            <p:cNvPr id="42" name="pole tekstowe 41">
              <a:extLst>
                <a:ext uri="{FF2B5EF4-FFF2-40B4-BE49-F238E27FC236}">
                  <a16:creationId xmlns:a16="http://schemas.microsoft.com/office/drawing/2014/main" id="{58704B0A-8C9D-46A4-B2DF-9518237165B8}"/>
                </a:ext>
              </a:extLst>
            </p:cNvPr>
            <p:cNvSpPr txBox="1"/>
            <p:nvPr/>
          </p:nvSpPr>
          <p:spPr>
            <a:xfrm>
              <a:off x="1282641" y="1763044"/>
              <a:ext cx="3610099" cy="1277273"/>
            </a:xfrm>
            <a:prstGeom prst="rect">
              <a:avLst/>
            </a:prstGeom>
            <a:noFill/>
          </p:spPr>
          <p:txBody>
            <a:bodyPr wrap="square" rtlCol="0">
              <a:spAutoFit/>
            </a:bodyPr>
            <a:lstStyle/>
            <a:p>
              <a:pPr algn="r">
                <a:spcAft>
                  <a:spcPts val="200"/>
                </a:spcAft>
              </a:pPr>
              <a:r>
                <a:rPr lang="en-US" sz="1200" b="1" dirty="0">
                  <a:solidFill>
                    <a:srgbClr val="00519E"/>
                  </a:solidFill>
                  <a:latin typeface="Ubuntu" panose="020B0504030602030204" pitchFamily="34" charset="0"/>
                </a:rPr>
                <a:t>16 </a:t>
              </a:r>
              <a:r>
                <a:rPr lang="en-US" sz="1200" dirty="0">
                  <a:solidFill>
                    <a:srgbClr val="00519E"/>
                  </a:solidFill>
                  <a:latin typeface="Ubuntu Light" panose="020B0304030602030204" pitchFamily="34" charset="0"/>
                </a:rPr>
                <a:t>faculties</a:t>
              </a:r>
            </a:p>
            <a:p>
              <a:pPr algn="r">
                <a:spcAft>
                  <a:spcPts val="200"/>
                </a:spcAft>
              </a:pPr>
              <a:r>
                <a:rPr lang="en-US" sz="1200" b="1" dirty="0">
                  <a:solidFill>
                    <a:srgbClr val="00519E"/>
                  </a:solidFill>
                  <a:latin typeface="Ubuntu" panose="020B0504030602030204" pitchFamily="34" charset="0"/>
                </a:rPr>
                <a:t>1</a:t>
              </a:r>
              <a:r>
                <a:rPr lang="pl-PL" sz="1200" b="1" dirty="0">
                  <a:solidFill>
                    <a:srgbClr val="00519E"/>
                  </a:solidFill>
                  <a:latin typeface="Ubuntu" panose="020B0504030602030204" pitchFamily="34" charset="0"/>
                </a:rPr>
                <a:t>7</a:t>
              </a:r>
              <a:r>
                <a:rPr lang="en-US" sz="1200" b="1" dirty="0">
                  <a:solidFill>
                    <a:srgbClr val="00519E"/>
                  </a:solidFill>
                  <a:latin typeface="Ubuntu" panose="020B0504030602030204" pitchFamily="34" charset="0"/>
                </a:rPr>
                <a:t>7 </a:t>
              </a:r>
              <a:r>
                <a:rPr lang="en-US" sz="1200" dirty="0">
                  <a:solidFill>
                    <a:srgbClr val="00519E"/>
                  </a:solidFill>
                  <a:latin typeface="Ubuntu Light" panose="020B0304030602030204" pitchFamily="34" charset="0"/>
                </a:rPr>
                <a:t>majors</a:t>
              </a:r>
            </a:p>
            <a:p>
              <a:pPr algn="r">
                <a:spcAft>
                  <a:spcPts val="200"/>
                </a:spcAft>
              </a:pPr>
              <a:r>
                <a:rPr lang="pl-PL" sz="1200" b="1" dirty="0">
                  <a:solidFill>
                    <a:srgbClr val="00519E"/>
                  </a:solidFill>
                  <a:latin typeface="Ubuntu" panose="020B0504030602030204" pitchFamily="34" charset="0"/>
                </a:rPr>
                <a:t>94</a:t>
              </a:r>
              <a:r>
                <a:rPr lang="en-US" sz="1200" b="1" dirty="0">
                  <a:solidFill>
                    <a:srgbClr val="00519E"/>
                  </a:solidFill>
                  <a:latin typeface="Ubuntu" panose="020B0504030602030204" pitchFamily="34" charset="0"/>
                </a:rPr>
                <a:t> </a:t>
              </a:r>
              <a:r>
                <a:rPr lang="en-US" sz="1200" dirty="0">
                  <a:solidFill>
                    <a:srgbClr val="00519E"/>
                  </a:solidFill>
                  <a:latin typeface="Ubuntu Light" panose="020B0304030602030204" pitchFamily="34" charset="0"/>
                </a:rPr>
                <a:t>degree courses</a:t>
              </a:r>
            </a:p>
            <a:p>
              <a:pPr algn="r">
                <a:spcAft>
                  <a:spcPts val="200"/>
                </a:spcAft>
              </a:pPr>
              <a:r>
                <a:rPr lang="en-US" sz="1200" b="1" dirty="0">
                  <a:solidFill>
                    <a:srgbClr val="00519E"/>
                  </a:solidFill>
                  <a:latin typeface="Ubuntu" panose="020B0504030602030204" pitchFamily="34" charset="0"/>
                </a:rPr>
                <a:t>4000 </a:t>
              </a:r>
              <a:r>
                <a:rPr lang="en-US" sz="1200" dirty="0">
                  <a:solidFill>
                    <a:srgbClr val="00519E"/>
                  </a:solidFill>
                  <a:latin typeface="Ubuntu Light" panose="020B0304030602030204" pitchFamily="34" charset="0"/>
                </a:rPr>
                <a:t>academic teachers and researches</a:t>
              </a:r>
              <a:br>
                <a:rPr lang="en-US" sz="1200" b="1" dirty="0">
                  <a:solidFill>
                    <a:srgbClr val="00519E"/>
                  </a:solidFill>
                  <a:latin typeface="Ubuntu" panose="020B0504030602030204" pitchFamily="34" charset="0"/>
                </a:rPr>
              </a:br>
              <a:r>
                <a:rPr lang="en-US" sz="1200" b="1" dirty="0">
                  <a:solidFill>
                    <a:srgbClr val="00519E"/>
                  </a:solidFill>
                  <a:latin typeface="Ubuntu" panose="020B0504030602030204" pitchFamily="34" charset="0"/>
                </a:rPr>
                <a:t>4</a:t>
              </a:r>
              <a:r>
                <a:rPr lang="pl-PL" sz="1200" b="1" dirty="0">
                  <a:solidFill>
                    <a:srgbClr val="00519E"/>
                  </a:solidFill>
                  <a:latin typeface="Ubuntu" panose="020B0504030602030204" pitchFamily="34" charset="0"/>
                </a:rPr>
                <a:t>0</a:t>
              </a:r>
              <a:r>
                <a:rPr lang="en-US" sz="1200" b="1" dirty="0">
                  <a:solidFill>
                    <a:srgbClr val="00519E"/>
                  </a:solidFill>
                  <a:latin typeface="Ubuntu" panose="020B0504030602030204" pitchFamily="34" charset="0"/>
                </a:rPr>
                <a:t> </a:t>
              </a:r>
              <a:r>
                <a:rPr lang="pl-PL" sz="1200" b="1" dirty="0">
                  <a:solidFill>
                    <a:srgbClr val="00519E"/>
                  </a:solidFill>
                  <a:latin typeface="Ubuntu" panose="020B0504030602030204" pitchFamily="34" charset="0"/>
                </a:rPr>
                <a:t>0</a:t>
              </a:r>
              <a:r>
                <a:rPr lang="en-US" sz="1200" b="1" dirty="0">
                  <a:solidFill>
                    <a:srgbClr val="00519E"/>
                  </a:solidFill>
                  <a:latin typeface="Ubuntu" panose="020B0504030602030204" pitchFamily="34" charset="0"/>
                </a:rPr>
                <a:t>00 </a:t>
              </a:r>
              <a:r>
                <a:rPr lang="en-US" sz="1200" dirty="0">
                  <a:solidFill>
                    <a:srgbClr val="00519E"/>
                  </a:solidFill>
                  <a:latin typeface="Ubuntu Light" panose="020B0304030602030204" pitchFamily="34" charset="0"/>
                </a:rPr>
                <a:t>students, PhD students</a:t>
              </a:r>
              <a:br>
                <a:rPr lang="en-US" sz="1200" dirty="0">
                  <a:solidFill>
                    <a:srgbClr val="00519E"/>
                  </a:solidFill>
                  <a:latin typeface="Ubuntu Light" panose="020B0304030602030204" pitchFamily="34" charset="0"/>
                </a:rPr>
              </a:br>
              <a:r>
                <a:rPr lang="en-US" sz="1200" dirty="0">
                  <a:solidFill>
                    <a:srgbClr val="00519E"/>
                  </a:solidFill>
                  <a:latin typeface="Ubuntu Light" panose="020B0304030602030204" pitchFamily="34" charset="0"/>
                </a:rPr>
                <a:t>and postgraduate students</a:t>
              </a:r>
            </a:p>
          </p:txBody>
        </p:sp>
      </p:grpSp>
      <p:grpSp>
        <p:nvGrpSpPr>
          <p:cNvPr id="43" name="Grupa 42">
            <a:extLst>
              <a:ext uri="{FF2B5EF4-FFF2-40B4-BE49-F238E27FC236}">
                <a16:creationId xmlns:a16="http://schemas.microsoft.com/office/drawing/2014/main" id="{47927AD3-42E0-40A2-BB1D-9314D968ED4A}"/>
              </a:ext>
            </a:extLst>
          </p:cNvPr>
          <p:cNvGrpSpPr/>
          <p:nvPr/>
        </p:nvGrpSpPr>
        <p:grpSpPr>
          <a:xfrm>
            <a:off x="823589" y="4040067"/>
            <a:ext cx="3368713" cy="429770"/>
            <a:chOff x="2104377" y="3816082"/>
            <a:chExt cx="3585461" cy="462830"/>
          </a:xfrm>
        </p:grpSpPr>
        <p:sp>
          <p:nvSpPr>
            <p:cNvPr id="44" name="pole tekstowe 43">
              <a:extLst>
                <a:ext uri="{FF2B5EF4-FFF2-40B4-BE49-F238E27FC236}">
                  <a16:creationId xmlns:a16="http://schemas.microsoft.com/office/drawing/2014/main" id="{1834C4AD-1D97-4475-99B4-97EE74201B61}"/>
                </a:ext>
              </a:extLst>
            </p:cNvPr>
            <p:cNvSpPr txBox="1"/>
            <p:nvPr/>
          </p:nvSpPr>
          <p:spPr>
            <a:xfrm>
              <a:off x="3510975" y="3980607"/>
              <a:ext cx="1995929" cy="298305"/>
            </a:xfrm>
            <a:prstGeom prst="rect">
              <a:avLst/>
            </a:prstGeom>
            <a:noFill/>
          </p:spPr>
          <p:txBody>
            <a:bodyPr wrap="square" rtlCol="0">
              <a:spAutoFit/>
            </a:bodyPr>
            <a:lstStyle/>
            <a:p>
              <a:pPr algn="r"/>
              <a:r>
                <a:rPr lang="pl-PL" sz="1200" dirty="0" err="1">
                  <a:solidFill>
                    <a:srgbClr val="00519E"/>
                  </a:solidFill>
                  <a:latin typeface="Ubuntu Light" panose="020B0304030602030204" pitchFamily="34" charset="0"/>
                </a:rPr>
                <a:t>leading</a:t>
              </a:r>
              <a:r>
                <a:rPr lang="pl-PL" sz="1200" dirty="0">
                  <a:solidFill>
                    <a:srgbClr val="00519E"/>
                  </a:solidFill>
                  <a:latin typeface="Ubuntu Light" panose="020B0304030602030204" pitchFamily="34" charset="0"/>
                </a:rPr>
                <a:t> </a:t>
              </a:r>
              <a:r>
                <a:rPr lang="pl-PL" sz="1200" dirty="0" err="1">
                  <a:solidFill>
                    <a:srgbClr val="00519E"/>
                  </a:solidFill>
                  <a:latin typeface="Ubuntu Light" panose="020B0304030602030204" pitchFamily="34" charset="0"/>
                </a:rPr>
                <a:t>teaching</a:t>
              </a:r>
              <a:r>
                <a:rPr lang="pl-PL" sz="1200" dirty="0">
                  <a:solidFill>
                    <a:srgbClr val="00519E"/>
                  </a:solidFill>
                  <a:latin typeface="Ubuntu Light" panose="020B0304030602030204" pitchFamily="34" charset="0"/>
                </a:rPr>
                <a:t> </a:t>
              </a:r>
              <a:r>
                <a:rPr lang="pl-PL" sz="1200" dirty="0" err="1">
                  <a:solidFill>
                    <a:srgbClr val="00519E"/>
                  </a:solidFill>
                  <a:latin typeface="Ubuntu Light" panose="020B0304030602030204" pitchFamily="34" charset="0"/>
                </a:rPr>
                <a:t>center</a:t>
              </a:r>
              <a:endParaRPr lang="pl-PL" sz="1200" dirty="0">
                <a:solidFill>
                  <a:srgbClr val="00519E"/>
                </a:solidFill>
                <a:latin typeface="Ubuntu Light" panose="020B0304030602030204" pitchFamily="34" charset="0"/>
              </a:endParaRPr>
            </a:p>
          </p:txBody>
        </p:sp>
        <p:grpSp>
          <p:nvGrpSpPr>
            <p:cNvPr id="45" name="Grupa 44">
              <a:extLst>
                <a:ext uri="{FF2B5EF4-FFF2-40B4-BE49-F238E27FC236}">
                  <a16:creationId xmlns:a16="http://schemas.microsoft.com/office/drawing/2014/main" id="{E77480F2-8EB4-451F-B284-879D02D16931}"/>
                </a:ext>
              </a:extLst>
            </p:cNvPr>
            <p:cNvGrpSpPr/>
            <p:nvPr/>
          </p:nvGrpSpPr>
          <p:grpSpPr>
            <a:xfrm>
              <a:off x="2104377" y="3816082"/>
              <a:ext cx="3585461" cy="344488"/>
              <a:chOff x="2104377" y="3816082"/>
              <a:chExt cx="3585461" cy="344488"/>
            </a:xfrm>
          </p:grpSpPr>
          <p:cxnSp>
            <p:nvCxnSpPr>
              <p:cNvPr id="46" name="Łącznik prosty 45">
                <a:extLst>
                  <a:ext uri="{FF2B5EF4-FFF2-40B4-BE49-F238E27FC236}">
                    <a16:creationId xmlns:a16="http://schemas.microsoft.com/office/drawing/2014/main" id="{1BEE7C7B-0C46-4E20-AD45-79A805C39A42}"/>
                  </a:ext>
                </a:extLst>
              </p:cNvPr>
              <p:cNvCxnSpPr>
                <a:cxnSpLocks/>
                <a:endCxn id="47" idx="3"/>
              </p:cNvCxnSpPr>
              <p:nvPr/>
            </p:nvCxnSpPr>
            <p:spPr>
              <a:xfrm flipH="1">
                <a:off x="2448865" y="3974061"/>
                <a:ext cx="3240973" cy="14265"/>
              </a:xfrm>
              <a:prstGeom prst="line">
                <a:avLst/>
              </a:prstGeom>
              <a:ln w="9525">
                <a:solidFill>
                  <a:srgbClr val="022F5D"/>
                </a:solidFill>
                <a:prstDash val="sysDash"/>
                <a:headEnd type="oval"/>
              </a:ln>
            </p:spPr>
            <p:style>
              <a:lnRef idx="1">
                <a:schemeClr val="accent1"/>
              </a:lnRef>
              <a:fillRef idx="0">
                <a:schemeClr val="accent1"/>
              </a:fillRef>
              <a:effectRef idx="0">
                <a:schemeClr val="accent1"/>
              </a:effectRef>
              <a:fontRef idx="minor">
                <a:schemeClr val="tx1"/>
              </a:fontRef>
            </p:style>
          </p:cxnSp>
          <p:pic>
            <p:nvPicPr>
              <p:cNvPr id="47" name="Picture 21" descr="D:\--- PREZENTACJA ---\slajdy\01\03.emf">
                <a:extLst>
                  <a:ext uri="{FF2B5EF4-FFF2-40B4-BE49-F238E27FC236}">
                    <a16:creationId xmlns:a16="http://schemas.microsoft.com/office/drawing/2014/main" id="{65682C3D-0685-47ED-8735-7DBE3655ACB7}"/>
                  </a:ext>
                </a:extLst>
              </p:cNvPr>
              <p:cNvPicPr>
                <a:picLocks noChangeAspect="1" noChangeArrowheads="1"/>
              </p:cNvPicPr>
              <p:nvPr/>
            </p:nvPicPr>
            <p:blipFill>
              <a:blip r:embed="rId10" cstate="print"/>
              <a:srcRect/>
              <a:stretch>
                <a:fillRect/>
              </a:stretch>
            </p:blipFill>
            <p:spPr bwMode="auto">
              <a:xfrm>
                <a:off x="2104377" y="3816082"/>
                <a:ext cx="344488" cy="344488"/>
              </a:xfrm>
              <a:prstGeom prst="rect">
                <a:avLst/>
              </a:prstGeom>
              <a:noFill/>
            </p:spPr>
          </p:pic>
        </p:grpSp>
      </p:grpSp>
      <p:sp>
        <p:nvSpPr>
          <p:cNvPr id="56" name="pole tekstowe 55">
            <a:extLst>
              <a:ext uri="{FF2B5EF4-FFF2-40B4-BE49-F238E27FC236}">
                <a16:creationId xmlns:a16="http://schemas.microsoft.com/office/drawing/2014/main" id="{1410DD28-5BF4-4BAD-B7CF-6066301C3901}"/>
              </a:ext>
            </a:extLst>
          </p:cNvPr>
          <p:cNvSpPr txBox="1"/>
          <p:nvPr/>
        </p:nvSpPr>
        <p:spPr>
          <a:xfrm>
            <a:off x="6133212" y="776084"/>
            <a:ext cx="1897743" cy="923331"/>
          </a:xfrm>
          <a:prstGeom prst="rect">
            <a:avLst/>
          </a:prstGeom>
          <a:noFill/>
        </p:spPr>
        <p:txBody>
          <a:bodyPr wrap="square" lIns="0" tIns="0" rIns="0" bIns="0" rtlCol="0">
            <a:spAutoFit/>
          </a:bodyPr>
          <a:lstStyle/>
          <a:p>
            <a:pPr algn="r"/>
            <a:r>
              <a:rPr lang="pl-PL" sz="6000" b="1" dirty="0">
                <a:solidFill>
                  <a:srgbClr val="A48E60"/>
                </a:solidFill>
                <a:latin typeface="Ubuntu" panose="020B0504030602030204" pitchFamily="34" charset="0"/>
                <a:ea typeface="Lato Heavy" panose="020B0604020202020204" charset="0"/>
                <a:cs typeface="Lato Heavy" panose="020B0604020202020204" charset="0"/>
              </a:rPr>
              <a:t>2022</a:t>
            </a:r>
          </a:p>
        </p:txBody>
      </p:sp>
      <p:grpSp>
        <p:nvGrpSpPr>
          <p:cNvPr id="65" name="Grupa 64">
            <a:extLst>
              <a:ext uri="{FF2B5EF4-FFF2-40B4-BE49-F238E27FC236}">
                <a16:creationId xmlns:a16="http://schemas.microsoft.com/office/drawing/2014/main" id="{8749A40B-5183-A8F1-73CE-8F17137AC070}"/>
              </a:ext>
            </a:extLst>
          </p:cNvPr>
          <p:cNvGrpSpPr/>
          <p:nvPr/>
        </p:nvGrpSpPr>
        <p:grpSpPr>
          <a:xfrm>
            <a:off x="3892015" y="2079975"/>
            <a:ext cx="4681809" cy="2691206"/>
            <a:chOff x="3892015" y="2079975"/>
            <a:chExt cx="4681809" cy="2691206"/>
          </a:xfrm>
        </p:grpSpPr>
        <p:sp>
          <p:nvSpPr>
            <p:cNvPr id="6" name="Freeform 27">
              <a:extLst>
                <a:ext uri="{FF2B5EF4-FFF2-40B4-BE49-F238E27FC236}">
                  <a16:creationId xmlns:a16="http://schemas.microsoft.com/office/drawing/2014/main" id="{B3DDB982-1E3B-4951-B687-ADF032ACE186}"/>
                </a:ext>
              </a:extLst>
            </p:cNvPr>
            <p:cNvSpPr>
              <a:spLocks/>
            </p:cNvSpPr>
            <p:nvPr/>
          </p:nvSpPr>
          <p:spPr bwMode="auto">
            <a:xfrm>
              <a:off x="3892015" y="2373430"/>
              <a:ext cx="4681809" cy="2397751"/>
            </a:xfrm>
            <a:custGeom>
              <a:avLst/>
              <a:gdLst>
                <a:gd name="connsiteX0" fmla="*/ 2978 w 10000"/>
                <a:gd name="connsiteY0" fmla="*/ 0 h 10000"/>
                <a:gd name="connsiteX1" fmla="*/ 0 w 10000"/>
                <a:gd name="connsiteY1" fmla="*/ 10000 h 10000"/>
                <a:gd name="connsiteX2" fmla="*/ 9776 w 10000"/>
                <a:gd name="connsiteY2" fmla="*/ 10000 h 10000"/>
                <a:gd name="connsiteX3" fmla="*/ 10000 w 10000"/>
                <a:gd name="connsiteY3" fmla="*/ 0 h 10000"/>
                <a:gd name="connsiteX4" fmla="*/ 2978 w 10000"/>
                <a:gd name="connsiteY4" fmla="*/ 0 h 10000"/>
                <a:gd name="connsiteX0" fmla="*/ 2978 w 9851"/>
                <a:gd name="connsiteY0" fmla="*/ 35 h 10035"/>
                <a:gd name="connsiteX1" fmla="*/ 0 w 9851"/>
                <a:gd name="connsiteY1" fmla="*/ 10035 h 10035"/>
                <a:gd name="connsiteX2" fmla="*/ 9776 w 9851"/>
                <a:gd name="connsiteY2" fmla="*/ 10035 h 10035"/>
                <a:gd name="connsiteX3" fmla="*/ 9776 w 9851"/>
                <a:gd name="connsiteY3" fmla="*/ 0 h 10035"/>
                <a:gd name="connsiteX4" fmla="*/ 2978 w 9851"/>
                <a:gd name="connsiteY4" fmla="*/ 35 h 10035"/>
                <a:gd name="connsiteX0" fmla="*/ 3023 w 10000"/>
                <a:gd name="connsiteY0" fmla="*/ 35 h 10000"/>
                <a:gd name="connsiteX1" fmla="*/ 0 w 10000"/>
                <a:gd name="connsiteY1" fmla="*/ 10000 h 10000"/>
                <a:gd name="connsiteX2" fmla="*/ 9924 w 10000"/>
                <a:gd name="connsiteY2" fmla="*/ 10000 h 10000"/>
                <a:gd name="connsiteX3" fmla="*/ 9924 w 10000"/>
                <a:gd name="connsiteY3" fmla="*/ 0 h 10000"/>
                <a:gd name="connsiteX4" fmla="*/ 3023 w 10000"/>
                <a:gd name="connsiteY4" fmla="*/ 35 h 10000"/>
                <a:gd name="connsiteX0" fmla="*/ 3023 w 9978"/>
                <a:gd name="connsiteY0" fmla="*/ 35 h 10000"/>
                <a:gd name="connsiteX1" fmla="*/ 0 w 9978"/>
                <a:gd name="connsiteY1" fmla="*/ 10000 h 10000"/>
                <a:gd name="connsiteX2" fmla="*/ 9924 w 9978"/>
                <a:gd name="connsiteY2" fmla="*/ 10000 h 10000"/>
                <a:gd name="connsiteX3" fmla="*/ 9924 w 9978"/>
                <a:gd name="connsiteY3" fmla="*/ 0 h 10000"/>
                <a:gd name="connsiteX4" fmla="*/ 3023 w 9978"/>
                <a:gd name="connsiteY4" fmla="*/ 35 h 10000"/>
                <a:gd name="connsiteX0" fmla="*/ 3030 w 9946"/>
                <a:gd name="connsiteY0" fmla="*/ 35 h 10000"/>
                <a:gd name="connsiteX1" fmla="*/ 0 w 9946"/>
                <a:gd name="connsiteY1" fmla="*/ 10000 h 10000"/>
                <a:gd name="connsiteX2" fmla="*/ 9946 w 9946"/>
                <a:gd name="connsiteY2" fmla="*/ 10000 h 10000"/>
                <a:gd name="connsiteX3" fmla="*/ 9946 w 9946"/>
                <a:gd name="connsiteY3" fmla="*/ 0 h 10000"/>
                <a:gd name="connsiteX4" fmla="*/ 3030 w 9946"/>
                <a:gd name="connsiteY4" fmla="*/ 35 h 10000"/>
                <a:gd name="connsiteX0" fmla="*/ 3046 w 10012"/>
                <a:gd name="connsiteY0" fmla="*/ 35 h 10000"/>
                <a:gd name="connsiteX1" fmla="*/ 0 w 10012"/>
                <a:gd name="connsiteY1" fmla="*/ 10000 h 10000"/>
                <a:gd name="connsiteX2" fmla="*/ 10000 w 10012"/>
                <a:gd name="connsiteY2" fmla="*/ 10000 h 10000"/>
                <a:gd name="connsiteX3" fmla="*/ 10000 w 10012"/>
                <a:gd name="connsiteY3" fmla="*/ 0 h 10000"/>
                <a:gd name="connsiteX4" fmla="*/ 3046 w 10012"/>
                <a:gd name="connsiteY4" fmla="*/ 35 h 10000"/>
                <a:gd name="connsiteX0" fmla="*/ 2766 w 10005"/>
                <a:gd name="connsiteY0" fmla="*/ 0 h 10014"/>
                <a:gd name="connsiteX1" fmla="*/ 0 w 10005"/>
                <a:gd name="connsiteY1" fmla="*/ 10014 h 10014"/>
                <a:gd name="connsiteX2" fmla="*/ 10000 w 10005"/>
                <a:gd name="connsiteY2" fmla="*/ 10014 h 10014"/>
                <a:gd name="connsiteX3" fmla="*/ 10000 w 10005"/>
                <a:gd name="connsiteY3" fmla="*/ 14 h 10014"/>
                <a:gd name="connsiteX4" fmla="*/ 2766 w 10005"/>
                <a:gd name="connsiteY4" fmla="*/ 0 h 10014"/>
                <a:gd name="connsiteX0" fmla="*/ 2728 w 10005"/>
                <a:gd name="connsiteY0" fmla="*/ 0 h 10014"/>
                <a:gd name="connsiteX1" fmla="*/ 0 w 10005"/>
                <a:gd name="connsiteY1" fmla="*/ 10014 h 10014"/>
                <a:gd name="connsiteX2" fmla="*/ 10000 w 10005"/>
                <a:gd name="connsiteY2" fmla="*/ 10014 h 10014"/>
                <a:gd name="connsiteX3" fmla="*/ 10000 w 10005"/>
                <a:gd name="connsiteY3" fmla="*/ 14 h 10014"/>
                <a:gd name="connsiteX4" fmla="*/ 2728 w 10005"/>
                <a:gd name="connsiteY4" fmla="*/ 0 h 10014"/>
                <a:gd name="connsiteX0" fmla="*/ 2771 w 10005"/>
                <a:gd name="connsiteY0" fmla="*/ 0 h 10014"/>
                <a:gd name="connsiteX1" fmla="*/ 0 w 10005"/>
                <a:gd name="connsiteY1" fmla="*/ 10014 h 10014"/>
                <a:gd name="connsiteX2" fmla="*/ 10000 w 10005"/>
                <a:gd name="connsiteY2" fmla="*/ 10014 h 10014"/>
                <a:gd name="connsiteX3" fmla="*/ 10000 w 10005"/>
                <a:gd name="connsiteY3" fmla="*/ 14 h 10014"/>
                <a:gd name="connsiteX4" fmla="*/ 2771 w 10005"/>
                <a:gd name="connsiteY4" fmla="*/ 0 h 10014"/>
                <a:gd name="connsiteX0" fmla="*/ 2771 w 10005"/>
                <a:gd name="connsiteY0" fmla="*/ 0 h 10014"/>
                <a:gd name="connsiteX1" fmla="*/ 0 w 10005"/>
                <a:gd name="connsiteY1" fmla="*/ 10014 h 10014"/>
                <a:gd name="connsiteX2" fmla="*/ 10000 w 10005"/>
                <a:gd name="connsiteY2" fmla="*/ 10014 h 10014"/>
                <a:gd name="connsiteX3" fmla="*/ 10000 w 10005"/>
                <a:gd name="connsiteY3" fmla="*/ 32 h 10014"/>
                <a:gd name="connsiteX4" fmla="*/ 2771 w 10005"/>
                <a:gd name="connsiteY4" fmla="*/ 0 h 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5" h="10014">
                  <a:moveTo>
                    <a:pt x="2771" y="0"/>
                  </a:moveTo>
                  <a:lnTo>
                    <a:pt x="0" y="10014"/>
                  </a:lnTo>
                  <a:lnTo>
                    <a:pt x="10000" y="10014"/>
                  </a:lnTo>
                  <a:cubicBezTo>
                    <a:pt x="10000" y="5569"/>
                    <a:pt x="10012" y="3021"/>
                    <a:pt x="10000" y="32"/>
                  </a:cubicBezTo>
                  <a:lnTo>
                    <a:pt x="2771" y="0"/>
                  </a:lnTo>
                  <a:close/>
                </a:path>
              </a:pathLst>
            </a:custGeom>
            <a:solidFill>
              <a:srgbClr val="E1E1E1"/>
            </a:solidFill>
            <a:ln w="9525">
              <a:noFill/>
              <a:round/>
              <a:headEnd/>
              <a:tailEnd/>
            </a:ln>
          </p:spPr>
          <p:txBody>
            <a:bodyPr vert="horz" wrap="square" lIns="91440" tIns="45720" rIns="91440" bIns="45720" numCol="1" anchor="t" anchorCtr="0" compatLnSpc="1">
              <a:prstTxWarp prst="textNoShape">
                <a:avLst/>
              </a:prstTxWarp>
            </a:bodyPr>
            <a:lstStyle/>
            <a:p>
              <a:endParaRPr lang="pl-PL"/>
            </a:p>
          </p:txBody>
        </p:sp>
        <p:grpSp>
          <p:nvGrpSpPr>
            <p:cNvPr id="27" name="Grupa 26">
              <a:extLst>
                <a:ext uri="{FF2B5EF4-FFF2-40B4-BE49-F238E27FC236}">
                  <a16:creationId xmlns:a16="http://schemas.microsoft.com/office/drawing/2014/main" id="{09432477-5514-424C-B001-E3FB2EBFE638}"/>
                </a:ext>
              </a:extLst>
            </p:cNvPr>
            <p:cNvGrpSpPr/>
            <p:nvPr/>
          </p:nvGrpSpPr>
          <p:grpSpPr>
            <a:xfrm>
              <a:off x="5185445" y="2079975"/>
              <a:ext cx="3365108" cy="450686"/>
              <a:chOff x="5236806" y="1541288"/>
              <a:chExt cx="3581624" cy="485355"/>
            </a:xfrm>
          </p:grpSpPr>
          <p:sp>
            <p:nvSpPr>
              <p:cNvPr id="28" name="pole tekstowe 27">
                <a:extLst>
                  <a:ext uri="{FF2B5EF4-FFF2-40B4-BE49-F238E27FC236}">
                    <a16:creationId xmlns:a16="http://schemas.microsoft.com/office/drawing/2014/main" id="{DB8F571F-A8B2-4DE9-A349-097016D73A5F}"/>
                  </a:ext>
                </a:extLst>
              </p:cNvPr>
              <p:cNvSpPr txBox="1"/>
              <p:nvPr/>
            </p:nvSpPr>
            <p:spPr>
              <a:xfrm>
                <a:off x="5417117" y="1541288"/>
                <a:ext cx="2909691" cy="298307"/>
              </a:xfrm>
              <a:prstGeom prst="rect">
                <a:avLst/>
              </a:prstGeom>
              <a:noFill/>
            </p:spPr>
            <p:txBody>
              <a:bodyPr wrap="square" rtlCol="0">
                <a:spAutoFit/>
              </a:bodyPr>
              <a:lstStyle/>
              <a:p>
                <a:r>
                  <a:rPr lang="pl-PL" sz="1200" dirty="0">
                    <a:solidFill>
                      <a:srgbClr val="00519E"/>
                    </a:solidFill>
                    <a:latin typeface="Ubuntu Light" panose="020B0304030602030204" pitchFamily="34" charset="0"/>
                  </a:rPr>
                  <a:t>modern </a:t>
                </a:r>
                <a:r>
                  <a:rPr lang="pl-PL" sz="1200" dirty="0" err="1">
                    <a:solidFill>
                      <a:srgbClr val="00519E"/>
                    </a:solidFill>
                    <a:latin typeface="Ubuntu Light" panose="020B0304030602030204" pitchFamily="34" charset="0"/>
                  </a:rPr>
                  <a:t>research</a:t>
                </a:r>
                <a:r>
                  <a:rPr lang="pl-PL" sz="1200" dirty="0">
                    <a:solidFill>
                      <a:srgbClr val="00519E"/>
                    </a:solidFill>
                    <a:latin typeface="Ubuntu Light" panose="020B0304030602030204" pitchFamily="34" charset="0"/>
                  </a:rPr>
                  <a:t> </a:t>
                </a:r>
                <a:r>
                  <a:rPr lang="pl-PL" sz="1200" dirty="0" err="1">
                    <a:solidFill>
                      <a:srgbClr val="00519E"/>
                    </a:solidFill>
                    <a:latin typeface="Ubuntu Light" panose="020B0304030602030204" pitchFamily="34" charset="0"/>
                  </a:rPr>
                  <a:t>centers</a:t>
                </a:r>
                <a:endParaRPr lang="pl-PL" sz="1200" dirty="0">
                  <a:solidFill>
                    <a:srgbClr val="00519E"/>
                  </a:solidFill>
                  <a:latin typeface="Ubuntu Light" panose="020B0304030602030204" pitchFamily="34" charset="0"/>
                </a:endParaRPr>
              </a:p>
            </p:txBody>
          </p:sp>
          <p:grpSp>
            <p:nvGrpSpPr>
              <p:cNvPr id="29" name="Grupa 28">
                <a:extLst>
                  <a:ext uri="{FF2B5EF4-FFF2-40B4-BE49-F238E27FC236}">
                    <a16:creationId xmlns:a16="http://schemas.microsoft.com/office/drawing/2014/main" id="{1E1F4936-951F-40DD-9A23-45288EEE1086}"/>
                  </a:ext>
                </a:extLst>
              </p:cNvPr>
              <p:cNvGrpSpPr/>
              <p:nvPr/>
            </p:nvGrpSpPr>
            <p:grpSpPr>
              <a:xfrm>
                <a:off x="5236806" y="1682155"/>
                <a:ext cx="3581624" cy="344488"/>
                <a:chOff x="5236806" y="1707976"/>
                <a:chExt cx="3581624" cy="344488"/>
              </a:xfrm>
            </p:grpSpPr>
            <p:cxnSp>
              <p:nvCxnSpPr>
                <p:cNvPr id="30" name="Łącznik prosty 29">
                  <a:extLst>
                    <a:ext uri="{FF2B5EF4-FFF2-40B4-BE49-F238E27FC236}">
                      <a16:creationId xmlns:a16="http://schemas.microsoft.com/office/drawing/2014/main" id="{8050E91C-CE05-4D52-993A-DD00E1731149}"/>
                    </a:ext>
                  </a:extLst>
                </p:cNvPr>
                <p:cNvCxnSpPr>
                  <a:cxnSpLocks/>
                </p:cNvCxnSpPr>
                <p:nvPr/>
              </p:nvCxnSpPr>
              <p:spPr>
                <a:xfrm>
                  <a:off x="5236806" y="1872879"/>
                  <a:ext cx="3542854" cy="6262"/>
                </a:xfrm>
                <a:prstGeom prst="line">
                  <a:avLst/>
                </a:prstGeom>
                <a:ln w="9525">
                  <a:solidFill>
                    <a:srgbClr val="022F5D"/>
                  </a:solidFill>
                  <a:prstDash val="sysDash"/>
                  <a:headEnd type="oval"/>
                </a:ln>
              </p:spPr>
              <p:style>
                <a:lnRef idx="1">
                  <a:schemeClr val="accent1"/>
                </a:lnRef>
                <a:fillRef idx="0">
                  <a:schemeClr val="accent1"/>
                </a:fillRef>
                <a:effectRef idx="0">
                  <a:schemeClr val="accent1"/>
                </a:effectRef>
                <a:fontRef idx="minor">
                  <a:schemeClr val="tx1"/>
                </a:fontRef>
              </p:style>
            </p:cxnSp>
            <p:pic>
              <p:nvPicPr>
                <p:cNvPr id="31" name="Picture 19" descr="D:\--- PREZENTACJA ---\slajdy\01\05.emf">
                  <a:extLst>
                    <a:ext uri="{FF2B5EF4-FFF2-40B4-BE49-F238E27FC236}">
                      <a16:creationId xmlns:a16="http://schemas.microsoft.com/office/drawing/2014/main" id="{2A4F4538-C6D6-40C8-AD5F-665AE1D2B664}"/>
                    </a:ext>
                  </a:extLst>
                </p:cNvPr>
                <p:cNvPicPr>
                  <a:picLocks noChangeAspect="1" noChangeArrowheads="1"/>
                </p:cNvPicPr>
                <p:nvPr/>
              </p:nvPicPr>
              <p:blipFill>
                <a:blip r:embed="rId11" cstate="print"/>
                <a:srcRect/>
                <a:stretch>
                  <a:fillRect/>
                </a:stretch>
              </p:blipFill>
              <p:spPr bwMode="auto">
                <a:xfrm>
                  <a:off x="8473942" y="1707976"/>
                  <a:ext cx="344488" cy="344488"/>
                </a:xfrm>
                <a:prstGeom prst="rect">
                  <a:avLst/>
                </a:prstGeom>
                <a:noFill/>
              </p:spPr>
            </p:pic>
          </p:grpSp>
        </p:grpSp>
        <p:pic>
          <p:nvPicPr>
            <p:cNvPr id="52" name="Picture 30" descr="D:\--- PREZENTACJA ---\slajdy\01\logo1.emf">
              <a:extLst>
                <a:ext uri="{FF2B5EF4-FFF2-40B4-BE49-F238E27FC236}">
                  <a16:creationId xmlns:a16="http://schemas.microsoft.com/office/drawing/2014/main" id="{6D01B3D8-F324-4574-98C2-41FCE38C0D98}"/>
                </a:ext>
              </a:extLst>
            </p:cNvPr>
            <p:cNvPicPr>
              <a:picLocks noChangeAspect="1" noChangeArrowheads="1"/>
            </p:cNvPicPr>
            <p:nvPr/>
          </p:nvPicPr>
          <p:blipFill>
            <a:blip r:embed="rId12" cstate="print"/>
            <a:srcRect/>
            <a:stretch>
              <a:fillRect/>
            </a:stretch>
          </p:blipFill>
          <p:spPr bwMode="auto">
            <a:xfrm>
              <a:off x="6957212" y="4171632"/>
              <a:ext cx="1493060" cy="351059"/>
            </a:xfrm>
            <a:prstGeom prst="rect">
              <a:avLst/>
            </a:prstGeom>
            <a:noFill/>
          </p:spPr>
        </p:pic>
        <p:pic>
          <p:nvPicPr>
            <p:cNvPr id="53" name="Picture 31" descr="D:\--- PREZENTACJA ---\slajdy\01\logo4.png">
              <a:extLst>
                <a:ext uri="{FF2B5EF4-FFF2-40B4-BE49-F238E27FC236}">
                  <a16:creationId xmlns:a16="http://schemas.microsoft.com/office/drawing/2014/main" id="{B0D999E8-6902-4161-8952-DCD6CBF92955}"/>
                </a:ext>
              </a:extLst>
            </p:cNvPr>
            <p:cNvPicPr>
              <a:picLocks noChangeAspect="1" noChangeArrowheads="1"/>
            </p:cNvPicPr>
            <p:nvPr/>
          </p:nvPicPr>
          <p:blipFill>
            <a:blip r:embed="rId13" cstate="print"/>
            <a:srcRect/>
            <a:stretch>
              <a:fillRect/>
            </a:stretch>
          </p:blipFill>
          <p:spPr bwMode="auto">
            <a:xfrm>
              <a:off x="4893093" y="3313366"/>
              <a:ext cx="2285952" cy="469513"/>
            </a:xfrm>
            <a:prstGeom prst="rect">
              <a:avLst/>
            </a:prstGeom>
            <a:noFill/>
          </p:spPr>
        </p:pic>
        <p:pic>
          <p:nvPicPr>
            <p:cNvPr id="54" name="Obraz 53">
              <a:extLst>
                <a:ext uri="{FF2B5EF4-FFF2-40B4-BE49-F238E27FC236}">
                  <a16:creationId xmlns:a16="http://schemas.microsoft.com/office/drawing/2014/main" id="{60FDB1FA-15C7-4BB1-8528-EF5639D99D6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523392" y="3989967"/>
              <a:ext cx="627130" cy="627152"/>
            </a:xfrm>
            <a:prstGeom prst="rect">
              <a:avLst/>
            </a:prstGeom>
          </p:spPr>
        </p:pic>
        <p:pic>
          <p:nvPicPr>
            <p:cNvPr id="55" name="Picture 29" descr="D:\--- PREZENTACJA ---\slajdy\01\logo2.png">
              <a:extLst>
                <a:ext uri="{FF2B5EF4-FFF2-40B4-BE49-F238E27FC236}">
                  <a16:creationId xmlns:a16="http://schemas.microsoft.com/office/drawing/2014/main" id="{30BA7133-11C4-4FFE-AB12-B6D0758059D6}"/>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585197" y="3942144"/>
              <a:ext cx="977895" cy="787361"/>
            </a:xfrm>
            <a:prstGeom prst="rect">
              <a:avLst/>
            </a:prstGeom>
            <a:noFill/>
          </p:spPr>
        </p:pic>
        <p:pic>
          <p:nvPicPr>
            <p:cNvPr id="79" name="Obraz 78">
              <a:extLst>
                <a:ext uri="{FF2B5EF4-FFF2-40B4-BE49-F238E27FC236}">
                  <a16:creationId xmlns:a16="http://schemas.microsoft.com/office/drawing/2014/main" id="{288D0DF5-4E68-420F-A6E0-AED63C9F1C4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272787" y="2532251"/>
              <a:ext cx="1995524" cy="627272"/>
            </a:xfrm>
            <a:prstGeom prst="rect">
              <a:avLst/>
            </a:prstGeom>
          </p:spPr>
        </p:pic>
        <p:pic>
          <p:nvPicPr>
            <p:cNvPr id="86" name="Obraz 85">
              <a:extLst>
                <a:ext uri="{FF2B5EF4-FFF2-40B4-BE49-F238E27FC236}">
                  <a16:creationId xmlns:a16="http://schemas.microsoft.com/office/drawing/2014/main" id="{3EE07191-2BF1-48DF-B922-F8A25A8C698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406808" y="2646741"/>
              <a:ext cx="886004" cy="1188211"/>
            </a:xfrm>
            <a:prstGeom prst="rect">
              <a:avLst/>
            </a:prstGeom>
          </p:spPr>
        </p:pic>
      </p:grpSp>
    </p:spTree>
    <p:extLst>
      <p:ext uri="{BB962C8B-B14F-4D97-AF65-F5344CB8AC3E}">
        <p14:creationId xmlns:p14="http://schemas.microsoft.com/office/powerpoint/2010/main" val="169844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750" fill="hold"/>
                                        <p:tgtEl>
                                          <p:spTgt spid="64"/>
                                        </p:tgtEl>
                                        <p:attrNameLst>
                                          <p:attrName>ppt_x</p:attrName>
                                        </p:attrNameLst>
                                      </p:cBhvr>
                                      <p:tavLst>
                                        <p:tav tm="0">
                                          <p:val>
                                            <p:strVal val="#ppt_x"/>
                                          </p:val>
                                        </p:tav>
                                        <p:tav tm="100000">
                                          <p:val>
                                            <p:strVal val="#ppt_x"/>
                                          </p:val>
                                        </p:tav>
                                      </p:tavLst>
                                    </p:anim>
                                    <p:anim calcmode="lin" valueType="num">
                                      <p:cBhvr additive="base">
                                        <p:cTn id="8" dur="750" fill="hold"/>
                                        <p:tgtEl>
                                          <p:spTgt spid="64"/>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750" fill="hold"/>
                                        <p:tgtEl>
                                          <p:spTgt spid="37"/>
                                        </p:tgtEl>
                                        <p:attrNameLst>
                                          <p:attrName>ppt_x</p:attrName>
                                        </p:attrNameLst>
                                      </p:cBhvr>
                                      <p:tavLst>
                                        <p:tav tm="0">
                                          <p:val>
                                            <p:strVal val="#ppt_x"/>
                                          </p:val>
                                        </p:tav>
                                        <p:tav tm="100000">
                                          <p:val>
                                            <p:strVal val="#ppt_x"/>
                                          </p:val>
                                        </p:tav>
                                      </p:tavLst>
                                    </p:anim>
                                    <p:anim calcmode="lin" valueType="num">
                                      <p:cBhvr additive="base">
                                        <p:cTn id="13" dur="750" fill="hold"/>
                                        <p:tgtEl>
                                          <p:spTgt spid="37"/>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750" fill="hold"/>
                                        <p:tgtEl>
                                          <p:spTgt spid="43"/>
                                        </p:tgtEl>
                                        <p:attrNameLst>
                                          <p:attrName>ppt_x</p:attrName>
                                        </p:attrNameLst>
                                      </p:cBhvr>
                                      <p:tavLst>
                                        <p:tav tm="0">
                                          <p:val>
                                            <p:strVal val="#ppt_x"/>
                                          </p:val>
                                        </p:tav>
                                        <p:tav tm="100000">
                                          <p:val>
                                            <p:strVal val="#ppt_x"/>
                                          </p:val>
                                        </p:tav>
                                      </p:tavLst>
                                    </p:anim>
                                    <p:anim calcmode="lin" valueType="num">
                                      <p:cBhvr additive="base">
                                        <p:cTn id="18" dur="750" fill="hold"/>
                                        <p:tgtEl>
                                          <p:spTgt spid="43"/>
                                        </p:tgtEl>
                                        <p:attrNameLst>
                                          <p:attrName>ppt_y</p:attrName>
                                        </p:attrNameLst>
                                      </p:cBhvr>
                                      <p:tavLst>
                                        <p:tav tm="0">
                                          <p:val>
                                            <p:strVal val="1+#ppt_h/2"/>
                                          </p:val>
                                        </p:tav>
                                        <p:tav tm="100000">
                                          <p:val>
                                            <p:strVal val="#ppt_y"/>
                                          </p:val>
                                        </p:tav>
                                      </p:tavLst>
                                    </p:anim>
                                  </p:childTnLst>
                                </p:cTn>
                              </p:par>
                            </p:childTnLst>
                          </p:cTn>
                        </p:par>
                        <p:par>
                          <p:cTn id="19" fill="hold">
                            <p:stCondLst>
                              <p:cond delay="2250"/>
                            </p:stCondLst>
                            <p:childTnLst>
                              <p:par>
                                <p:cTn id="20" presetID="2" presetClass="entr" presetSubtype="4"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750" fill="hold"/>
                                        <p:tgtEl>
                                          <p:spTgt spid="32"/>
                                        </p:tgtEl>
                                        <p:attrNameLst>
                                          <p:attrName>ppt_x</p:attrName>
                                        </p:attrNameLst>
                                      </p:cBhvr>
                                      <p:tavLst>
                                        <p:tav tm="0">
                                          <p:val>
                                            <p:strVal val="#ppt_x"/>
                                          </p:val>
                                        </p:tav>
                                        <p:tav tm="100000">
                                          <p:val>
                                            <p:strVal val="#ppt_x"/>
                                          </p:val>
                                        </p:tav>
                                      </p:tavLst>
                                    </p:anim>
                                    <p:anim calcmode="lin" valueType="num">
                                      <p:cBhvr additive="base">
                                        <p:cTn id="23" dur="750" fill="hold"/>
                                        <p:tgtEl>
                                          <p:spTgt spid="32"/>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stCondLst>
                                    <p:cond delay="0"/>
                                  </p:stCondLst>
                                  <p:childTnLst>
                                    <p:set>
                                      <p:cBhvr>
                                        <p:cTn id="26" dur="1" fill="hold">
                                          <p:stCondLst>
                                            <p:cond delay="0"/>
                                          </p:stCondLst>
                                        </p:cTn>
                                        <p:tgtEl>
                                          <p:spTgt spid="65"/>
                                        </p:tgtEl>
                                        <p:attrNameLst>
                                          <p:attrName>style.visibility</p:attrName>
                                        </p:attrNameLst>
                                      </p:cBhvr>
                                      <p:to>
                                        <p:strVal val="visible"/>
                                      </p:to>
                                    </p:set>
                                    <p:anim calcmode="lin" valueType="num">
                                      <p:cBhvr additive="base">
                                        <p:cTn id="27" dur="750" fill="hold"/>
                                        <p:tgtEl>
                                          <p:spTgt spid="65"/>
                                        </p:tgtEl>
                                        <p:attrNameLst>
                                          <p:attrName>ppt_x</p:attrName>
                                        </p:attrNameLst>
                                      </p:cBhvr>
                                      <p:tavLst>
                                        <p:tav tm="0">
                                          <p:val>
                                            <p:strVal val="#ppt_x"/>
                                          </p:val>
                                        </p:tav>
                                        <p:tav tm="100000">
                                          <p:val>
                                            <p:strVal val="#ppt_x"/>
                                          </p:val>
                                        </p:tav>
                                      </p:tavLst>
                                    </p:anim>
                                    <p:anim calcmode="lin" valueType="num">
                                      <p:cBhvr additive="base">
                                        <p:cTn id="28" dur="750" fill="hold"/>
                                        <p:tgtEl>
                                          <p:spTgt spid="65"/>
                                        </p:tgtEl>
                                        <p:attrNameLst>
                                          <p:attrName>ppt_y</p:attrName>
                                        </p:attrNameLst>
                                      </p:cBhvr>
                                      <p:tavLst>
                                        <p:tav tm="0">
                                          <p:val>
                                            <p:strVal val="1+#ppt_h/2"/>
                                          </p:val>
                                        </p:tav>
                                        <p:tav tm="100000">
                                          <p:val>
                                            <p:strVal val="#ppt_y"/>
                                          </p:val>
                                        </p:tav>
                                      </p:tavLst>
                                    </p:anim>
                                  </p:childTnLst>
                                </p:cTn>
                              </p:par>
                            </p:childTnLst>
                          </p:cTn>
                        </p:par>
                        <p:par>
                          <p:cTn id="29" fill="hold">
                            <p:stCondLst>
                              <p:cond delay="3750"/>
                            </p:stCondLst>
                            <p:childTnLst>
                              <p:par>
                                <p:cTn id="30" presetID="2" presetClass="entr" presetSubtype="4" fill="hold" nodeType="afterEffect">
                                  <p:stCondLst>
                                    <p:cond delay="0"/>
                                  </p:stCondLst>
                                  <p:childTnLst>
                                    <p:set>
                                      <p:cBhvr>
                                        <p:cTn id="31" dur="1" fill="hold">
                                          <p:stCondLst>
                                            <p:cond delay="0"/>
                                          </p:stCondLst>
                                        </p:cTn>
                                        <p:tgtEl>
                                          <p:spTgt spid="66"/>
                                        </p:tgtEl>
                                        <p:attrNameLst>
                                          <p:attrName>style.visibility</p:attrName>
                                        </p:attrNameLst>
                                      </p:cBhvr>
                                      <p:to>
                                        <p:strVal val="visible"/>
                                      </p:to>
                                    </p:set>
                                    <p:anim calcmode="lin" valueType="num">
                                      <p:cBhvr additive="base">
                                        <p:cTn id="32" dur="500" fill="hold"/>
                                        <p:tgtEl>
                                          <p:spTgt spid="66"/>
                                        </p:tgtEl>
                                        <p:attrNameLst>
                                          <p:attrName>ppt_x</p:attrName>
                                        </p:attrNameLst>
                                      </p:cBhvr>
                                      <p:tavLst>
                                        <p:tav tm="0">
                                          <p:val>
                                            <p:strVal val="#ppt_x"/>
                                          </p:val>
                                        </p:tav>
                                        <p:tav tm="100000">
                                          <p:val>
                                            <p:strVal val="#ppt_x"/>
                                          </p:val>
                                        </p:tav>
                                      </p:tavLst>
                                    </p:anim>
                                    <p:anim calcmode="lin" valueType="num">
                                      <p:cBhvr additive="base">
                                        <p:cTn id="33"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ytuł 1">
            <a:extLst>
              <a:ext uri="{FF2B5EF4-FFF2-40B4-BE49-F238E27FC236}">
                <a16:creationId xmlns:a16="http://schemas.microsoft.com/office/drawing/2014/main" id="{1FD73317-044A-43D7-A309-6B593D049442}"/>
              </a:ext>
            </a:extLst>
          </p:cNvPr>
          <p:cNvSpPr txBox="1">
            <a:spLocks/>
          </p:cNvSpPr>
          <p:nvPr/>
        </p:nvSpPr>
        <p:spPr>
          <a:xfrm>
            <a:off x="539749" y="345531"/>
            <a:ext cx="8064501" cy="417187"/>
          </a:xfrm>
          <a:prstGeom prst="rect">
            <a:avLst/>
          </a:prstGeom>
        </p:spPr>
        <p:txBody>
          <a:bodyPr lIns="0">
            <a:noAutofit/>
          </a:bodyPr>
          <a:lstStyle>
            <a:lvl1pPr algn="l" defTabSz="914377" rtl="0" eaLnBrk="1" latinLnBrk="0" hangingPunct="1">
              <a:lnSpc>
                <a:spcPct val="90000"/>
              </a:lnSpc>
              <a:spcBef>
                <a:spcPct val="0"/>
              </a:spcBef>
              <a:buNone/>
              <a:defRPr sz="2400" kern="1200">
                <a:solidFill>
                  <a:schemeClr val="tx2"/>
                </a:solidFill>
                <a:latin typeface="+mj-lt"/>
                <a:ea typeface="+mj-ea"/>
                <a:cs typeface="+mj-cs"/>
              </a:defRPr>
            </a:lvl1pPr>
          </a:lstStyle>
          <a:p>
            <a:r>
              <a:rPr lang="pl-PL" dirty="0"/>
              <a:t>Jagiellonian University – Medical College</a:t>
            </a:r>
          </a:p>
        </p:txBody>
      </p:sp>
      <p:cxnSp>
        <p:nvCxnSpPr>
          <p:cNvPr id="60" name="Łącznik prosty 59">
            <a:extLst>
              <a:ext uri="{FF2B5EF4-FFF2-40B4-BE49-F238E27FC236}">
                <a16:creationId xmlns:a16="http://schemas.microsoft.com/office/drawing/2014/main" id="{10CC45F7-A92D-4BB6-9F57-336C02AC5910}"/>
              </a:ext>
            </a:extLst>
          </p:cNvPr>
          <p:cNvCxnSpPr>
            <a:cxnSpLocks/>
          </p:cNvCxnSpPr>
          <p:nvPr/>
        </p:nvCxnSpPr>
        <p:spPr>
          <a:xfrm>
            <a:off x="539749" y="800100"/>
            <a:ext cx="633332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65" name="Prostokąt 64">
            <a:extLst>
              <a:ext uri="{FF2B5EF4-FFF2-40B4-BE49-F238E27FC236}">
                <a16:creationId xmlns:a16="http://schemas.microsoft.com/office/drawing/2014/main" id="{5516FA3B-537F-4BA7-964C-8F45F98AF80F}"/>
              </a:ext>
            </a:extLst>
          </p:cNvPr>
          <p:cNvSpPr/>
          <p:nvPr/>
        </p:nvSpPr>
        <p:spPr>
          <a:xfrm>
            <a:off x="3246850" y="1052513"/>
            <a:ext cx="2183612" cy="2663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pole tekstowe 87">
            <a:extLst>
              <a:ext uri="{FF2B5EF4-FFF2-40B4-BE49-F238E27FC236}">
                <a16:creationId xmlns:a16="http://schemas.microsoft.com/office/drawing/2014/main" id="{76EFFB80-1497-426E-8C36-5C8C98F29284}"/>
              </a:ext>
            </a:extLst>
          </p:cNvPr>
          <p:cNvSpPr txBox="1"/>
          <p:nvPr/>
        </p:nvSpPr>
        <p:spPr>
          <a:xfrm>
            <a:off x="1770467" y="5842494"/>
            <a:ext cx="941528" cy="246221"/>
          </a:xfrm>
          <a:prstGeom prst="rect">
            <a:avLst/>
          </a:prstGeom>
          <a:noFill/>
        </p:spPr>
        <p:txBody>
          <a:bodyPr wrap="square" rtlCol="0">
            <a:spAutoFit/>
          </a:bodyPr>
          <a:lstStyle/>
          <a:p>
            <a:endParaRPr lang="pl-PL" sz="1000" b="1" dirty="0">
              <a:solidFill>
                <a:schemeClr val="bg1"/>
              </a:solidFill>
            </a:endParaRPr>
          </a:p>
        </p:txBody>
      </p:sp>
      <p:grpSp>
        <p:nvGrpSpPr>
          <p:cNvPr id="11" name="Grupa 10">
            <a:extLst>
              <a:ext uri="{FF2B5EF4-FFF2-40B4-BE49-F238E27FC236}">
                <a16:creationId xmlns:a16="http://schemas.microsoft.com/office/drawing/2014/main" id="{C2C4F094-00BE-67D3-68F9-2F5396664A74}"/>
              </a:ext>
            </a:extLst>
          </p:cNvPr>
          <p:cNvGrpSpPr/>
          <p:nvPr/>
        </p:nvGrpSpPr>
        <p:grpSpPr>
          <a:xfrm>
            <a:off x="570916" y="3720378"/>
            <a:ext cx="2699468" cy="2660521"/>
            <a:chOff x="570916" y="3720378"/>
            <a:chExt cx="2699468" cy="2660521"/>
          </a:xfrm>
        </p:grpSpPr>
        <p:pic>
          <p:nvPicPr>
            <p:cNvPr id="58" name="Picture 11" descr="D:\Dropbox\Wymiana Ewa i Daniel\CMUJ\IN\grafika\the medical colllege\fot 6-01.png">
              <a:extLst>
                <a:ext uri="{FF2B5EF4-FFF2-40B4-BE49-F238E27FC236}">
                  <a16:creationId xmlns:a16="http://schemas.microsoft.com/office/drawing/2014/main" id="{8C6EE507-896E-49BF-880A-FC73D6E6EDE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0916" y="3720378"/>
              <a:ext cx="2699468" cy="2660521"/>
            </a:xfrm>
            <a:prstGeom prst="rect">
              <a:avLst/>
            </a:prstGeom>
            <a:noFill/>
          </p:spPr>
        </p:pic>
        <p:sp>
          <p:nvSpPr>
            <p:cNvPr id="61" name="pole tekstowe 60">
              <a:extLst>
                <a:ext uri="{FF2B5EF4-FFF2-40B4-BE49-F238E27FC236}">
                  <a16:creationId xmlns:a16="http://schemas.microsoft.com/office/drawing/2014/main" id="{7A77354A-42A1-49A7-A9AD-F5D20CAEF1E4}"/>
                </a:ext>
              </a:extLst>
            </p:cNvPr>
            <p:cNvSpPr txBox="1"/>
            <p:nvPr/>
          </p:nvSpPr>
          <p:spPr>
            <a:xfrm>
              <a:off x="592227" y="3806591"/>
              <a:ext cx="2641672" cy="261610"/>
            </a:xfrm>
            <a:prstGeom prst="rect">
              <a:avLst/>
            </a:prstGeom>
            <a:noFill/>
          </p:spPr>
          <p:txBody>
            <a:bodyPr wrap="square" rtlCol="0">
              <a:spAutoFit/>
            </a:bodyPr>
            <a:lstStyle/>
            <a:p>
              <a:r>
                <a:rPr lang="en-US" sz="1100" dirty="0">
                  <a:solidFill>
                    <a:schemeClr val="bg1"/>
                  </a:solidFill>
                  <a:latin typeface="Ubuntu Medium" panose="020B0604030602030204" pitchFamily="34" charset="0"/>
                </a:rPr>
                <a:t>SCHOOL OF MEDICINE</a:t>
              </a:r>
              <a:r>
                <a:rPr lang="pl-PL" sz="1100" dirty="0">
                  <a:solidFill>
                    <a:schemeClr val="bg1"/>
                  </a:solidFill>
                  <a:latin typeface="Ubuntu Medium" panose="020B0604030602030204" pitchFamily="34" charset="0"/>
                </a:rPr>
                <a:t> </a:t>
              </a:r>
              <a:r>
                <a:rPr lang="en-US" sz="1100" dirty="0">
                  <a:solidFill>
                    <a:schemeClr val="bg1"/>
                  </a:solidFill>
                  <a:latin typeface="Ubuntu Medium" panose="020B0604030602030204" pitchFamily="34" charset="0"/>
                </a:rPr>
                <a:t>IN ENGLISH</a:t>
              </a:r>
            </a:p>
          </p:txBody>
        </p:sp>
      </p:grpSp>
      <p:grpSp>
        <p:nvGrpSpPr>
          <p:cNvPr id="75" name="Grupa 74">
            <a:extLst>
              <a:ext uri="{FF2B5EF4-FFF2-40B4-BE49-F238E27FC236}">
                <a16:creationId xmlns:a16="http://schemas.microsoft.com/office/drawing/2014/main" id="{909B6AA6-E828-4A1F-B277-0487D66784E0}"/>
              </a:ext>
            </a:extLst>
          </p:cNvPr>
          <p:cNvGrpSpPr/>
          <p:nvPr/>
        </p:nvGrpSpPr>
        <p:grpSpPr>
          <a:xfrm>
            <a:off x="5771849" y="1049881"/>
            <a:ext cx="2811557" cy="2660521"/>
            <a:chOff x="6598111" y="1211381"/>
            <a:chExt cx="2708173" cy="2660521"/>
          </a:xfrm>
        </p:grpSpPr>
        <p:pic>
          <p:nvPicPr>
            <p:cNvPr id="76" name="Picture 9" descr="D:\Dropbox\Wymiana Ewa i Daniel\CMUJ\IN\grafika\the medical colllege\fot 5-01.png">
              <a:extLst>
                <a:ext uri="{FF2B5EF4-FFF2-40B4-BE49-F238E27FC236}">
                  <a16:creationId xmlns:a16="http://schemas.microsoft.com/office/drawing/2014/main" id="{93FCC700-9954-4568-83EA-3F16EFD250A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598111" y="1211381"/>
              <a:ext cx="2708173" cy="2660521"/>
            </a:xfrm>
            <a:prstGeom prst="rect">
              <a:avLst/>
            </a:prstGeom>
            <a:noFill/>
          </p:spPr>
        </p:pic>
        <p:sp>
          <p:nvSpPr>
            <p:cNvPr id="77" name="pole tekstowe 76">
              <a:extLst>
                <a:ext uri="{FF2B5EF4-FFF2-40B4-BE49-F238E27FC236}">
                  <a16:creationId xmlns:a16="http://schemas.microsoft.com/office/drawing/2014/main" id="{38DEAAF4-272C-48DD-8C94-E17C15D57605}"/>
                </a:ext>
              </a:extLst>
            </p:cNvPr>
            <p:cNvSpPr txBox="1"/>
            <p:nvPr/>
          </p:nvSpPr>
          <p:spPr>
            <a:xfrm>
              <a:off x="6868412" y="3179598"/>
              <a:ext cx="2421226" cy="577081"/>
            </a:xfrm>
            <a:prstGeom prst="rect">
              <a:avLst/>
            </a:prstGeom>
            <a:noFill/>
          </p:spPr>
          <p:txBody>
            <a:bodyPr wrap="square" rtlCol="0">
              <a:spAutoFit/>
            </a:bodyPr>
            <a:lstStyle/>
            <a:p>
              <a:r>
                <a:rPr lang="pl-PL" sz="1050" dirty="0">
                  <a:solidFill>
                    <a:schemeClr val="bg1"/>
                  </a:solidFill>
                  <a:latin typeface="Ubuntu Medium" panose="020B0604030602030204" pitchFamily="34" charset="0"/>
                </a:rPr>
                <a:t>1600 </a:t>
              </a:r>
              <a:r>
                <a:rPr lang="en-US" sz="1050" dirty="0">
                  <a:solidFill>
                    <a:schemeClr val="bg1"/>
                  </a:solidFill>
                  <a:latin typeface="Ubuntu Medium" panose="020B0604030602030204" pitchFamily="34" charset="0"/>
                </a:rPr>
                <a:t>ACADEMIC TEACHERS AND RESEARCHES, OF WHOM </a:t>
              </a:r>
              <a:r>
                <a:rPr lang="pl-PL" sz="1050" dirty="0">
                  <a:solidFill>
                    <a:schemeClr val="bg1"/>
                  </a:solidFill>
                  <a:latin typeface="Ubuntu Medium" panose="020B0604030602030204" pitchFamily="34" charset="0"/>
                </a:rPr>
                <a:t>MORE THAN 170</a:t>
              </a:r>
              <a:r>
                <a:rPr lang="en-US" sz="1050" dirty="0">
                  <a:solidFill>
                    <a:schemeClr val="bg1"/>
                  </a:solidFill>
                  <a:latin typeface="Ubuntu Medium" panose="020B0604030602030204" pitchFamily="34" charset="0"/>
                </a:rPr>
                <a:t> ARE FULL PROFESSORS</a:t>
              </a:r>
            </a:p>
          </p:txBody>
        </p:sp>
      </p:grpSp>
      <p:grpSp>
        <p:nvGrpSpPr>
          <p:cNvPr id="8" name="Grupa 7"/>
          <p:cNvGrpSpPr/>
          <p:nvPr/>
        </p:nvGrpSpPr>
        <p:grpSpPr>
          <a:xfrm>
            <a:off x="574256" y="1030745"/>
            <a:ext cx="2700338" cy="2686729"/>
            <a:chOff x="574256" y="1052513"/>
            <a:chExt cx="2700338" cy="2664049"/>
          </a:xfrm>
        </p:grpSpPr>
        <p:grpSp>
          <p:nvGrpSpPr>
            <p:cNvPr id="62" name="Grupa 61">
              <a:extLst>
                <a:ext uri="{FF2B5EF4-FFF2-40B4-BE49-F238E27FC236}">
                  <a16:creationId xmlns:a16="http://schemas.microsoft.com/office/drawing/2014/main" id="{2948F254-DD35-49D7-BA42-42343FD8C839}"/>
                </a:ext>
              </a:extLst>
            </p:cNvPr>
            <p:cNvGrpSpPr/>
            <p:nvPr/>
          </p:nvGrpSpPr>
          <p:grpSpPr>
            <a:xfrm>
              <a:off x="574256" y="1052513"/>
              <a:ext cx="2700338" cy="2664049"/>
              <a:chOff x="2268538" y="1196751"/>
              <a:chExt cx="2183612" cy="2664049"/>
            </a:xfrm>
            <a:solidFill>
              <a:schemeClr val="bg2"/>
            </a:solidFill>
          </p:grpSpPr>
          <p:sp>
            <p:nvSpPr>
              <p:cNvPr id="63" name="Prostokąt 62">
                <a:extLst>
                  <a:ext uri="{FF2B5EF4-FFF2-40B4-BE49-F238E27FC236}">
                    <a16:creationId xmlns:a16="http://schemas.microsoft.com/office/drawing/2014/main" id="{576E3D7F-B27E-4F2A-8087-B7760937F595}"/>
                  </a:ext>
                </a:extLst>
              </p:cNvPr>
              <p:cNvSpPr/>
              <p:nvPr/>
            </p:nvSpPr>
            <p:spPr>
              <a:xfrm>
                <a:off x="2268538" y="1196751"/>
                <a:ext cx="2183612" cy="2664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4" name="pole tekstowe 63">
                <a:extLst>
                  <a:ext uri="{FF2B5EF4-FFF2-40B4-BE49-F238E27FC236}">
                    <a16:creationId xmlns:a16="http://schemas.microsoft.com/office/drawing/2014/main" id="{9FA96B61-88AF-4BB2-B694-47A8EA5DCE80}"/>
                  </a:ext>
                </a:extLst>
              </p:cNvPr>
              <p:cNvSpPr txBox="1"/>
              <p:nvPr/>
            </p:nvSpPr>
            <p:spPr>
              <a:xfrm>
                <a:off x="2268538" y="1296433"/>
                <a:ext cx="1344898" cy="261610"/>
              </a:xfrm>
              <a:prstGeom prst="rect">
                <a:avLst/>
              </a:prstGeom>
              <a:grpFill/>
            </p:spPr>
            <p:txBody>
              <a:bodyPr wrap="square" rtlCol="0">
                <a:spAutoFit/>
              </a:bodyPr>
              <a:lstStyle/>
              <a:p>
                <a:r>
                  <a:rPr lang="pl-PL" sz="1100" dirty="0">
                    <a:solidFill>
                      <a:srgbClr val="00519E"/>
                    </a:solidFill>
                    <a:latin typeface="Ubuntu Medium" panose="020B0604030602030204" pitchFamily="34" charset="0"/>
                  </a:rPr>
                  <a:t>3 FACULTIES</a:t>
                </a:r>
              </a:p>
            </p:txBody>
          </p:sp>
        </p:grpSp>
        <p:grpSp>
          <p:nvGrpSpPr>
            <p:cNvPr id="4" name="Grupa 3"/>
            <p:cNvGrpSpPr/>
            <p:nvPr/>
          </p:nvGrpSpPr>
          <p:grpSpPr>
            <a:xfrm>
              <a:off x="668099" y="1528091"/>
              <a:ext cx="2548401" cy="2107237"/>
              <a:chOff x="668099" y="1528091"/>
              <a:chExt cx="2548401" cy="2107237"/>
            </a:xfrm>
          </p:grpSpPr>
          <p:grpSp>
            <p:nvGrpSpPr>
              <p:cNvPr id="66" name="Grupa 65">
                <a:extLst>
                  <a:ext uri="{FF2B5EF4-FFF2-40B4-BE49-F238E27FC236}">
                    <a16:creationId xmlns:a16="http://schemas.microsoft.com/office/drawing/2014/main" id="{8B1268CA-BCA0-4BB8-A9C0-9CFD93CC7B45}"/>
                  </a:ext>
                </a:extLst>
              </p:cNvPr>
              <p:cNvGrpSpPr/>
              <p:nvPr/>
            </p:nvGrpSpPr>
            <p:grpSpPr>
              <a:xfrm>
                <a:off x="1620571" y="1528091"/>
                <a:ext cx="1504086" cy="1215482"/>
                <a:chOff x="3275856" y="1653279"/>
                <a:chExt cx="1504086" cy="1215482"/>
              </a:xfrm>
            </p:grpSpPr>
            <p:pic>
              <p:nvPicPr>
                <p:cNvPr id="67" name="Picture 3" descr="D:\--- PREZENTACJA ---\slajdy\02\02.png">
                  <a:extLst>
                    <a:ext uri="{FF2B5EF4-FFF2-40B4-BE49-F238E27FC236}">
                      <a16:creationId xmlns:a16="http://schemas.microsoft.com/office/drawing/2014/main" id="{E352DEE7-4D84-4000-9E0C-4B17E554D72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75856" y="1844824"/>
                  <a:ext cx="1023938" cy="1023937"/>
                </a:xfrm>
                <a:prstGeom prst="rect">
                  <a:avLst/>
                </a:prstGeom>
                <a:noFill/>
              </p:spPr>
            </p:pic>
            <p:sp>
              <p:nvSpPr>
                <p:cNvPr id="68" name="pole tekstowe 67">
                  <a:extLst>
                    <a:ext uri="{FF2B5EF4-FFF2-40B4-BE49-F238E27FC236}">
                      <a16:creationId xmlns:a16="http://schemas.microsoft.com/office/drawing/2014/main" id="{EAF84468-8759-4B7D-AAEC-0119BA394FE5}"/>
                    </a:ext>
                  </a:extLst>
                </p:cNvPr>
                <p:cNvSpPr txBox="1"/>
                <p:nvPr/>
              </p:nvSpPr>
              <p:spPr>
                <a:xfrm>
                  <a:off x="3838595" y="1653279"/>
                  <a:ext cx="941347" cy="415498"/>
                </a:xfrm>
                <a:prstGeom prst="rect">
                  <a:avLst/>
                </a:prstGeom>
                <a:noFill/>
              </p:spPr>
              <p:txBody>
                <a:bodyPr wrap="none" rtlCol="0">
                  <a:spAutoFit/>
                </a:bodyPr>
                <a:lstStyle/>
                <a:p>
                  <a:pPr algn="r"/>
                  <a:r>
                    <a:rPr lang="pl-PL" sz="1100" dirty="0">
                      <a:solidFill>
                        <a:srgbClr val="00519E"/>
                      </a:solidFill>
                      <a:latin typeface="Ubuntu" panose="020B0504030602030204" pitchFamily="34" charset="0"/>
                    </a:rPr>
                    <a:t>PHARMACY</a:t>
                  </a:r>
                </a:p>
                <a:p>
                  <a:pPr algn="r"/>
                  <a:endParaRPr lang="pl-PL" sz="1000" dirty="0">
                    <a:solidFill>
                      <a:srgbClr val="00519E"/>
                    </a:solidFill>
                    <a:latin typeface="Ubuntu" panose="020B0504030602030204" pitchFamily="34" charset="0"/>
                  </a:endParaRPr>
                </a:p>
              </p:txBody>
            </p:sp>
          </p:grpSp>
          <p:grpSp>
            <p:nvGrpSpPr>
              <p:cNvPr id="69" name="Grupa 68">
                <a:extLst>
                  <a:ext uri="{FF2B5EF4-FFF2-40B4-BE49-F238E27FC236}">
                    <a16:creationId xmlns:a16="http://schemas.microsoft.com/office/drawing/2014/main" id="{AE788961-2E12-4025-950C-CA7F25255B4F}"/>
                  </a:ext>
                </a:extLst>
              </p:cNvPr>
              <p:cNvGrpSpPr/>
              <p:nvPr/>
            </p:nvGrpSpPr>
            <p:grpSpPr>
              <a:xfrm>
                <a:off x="1167018" y="2607812"/>
                <a:ext cx="2049482" cy="1027516"/>
                <a:chOff x="2759224" y="2708920"/>
                <a:chExt cx="2049482" cy="1027516"/>
              </a:xfrm>
            </p:grpSpPr>
            <p:pic>
              <p:nvPicPr>
                <p:cNvPr id="70" name="Picture 2" descr="D:\--- PREZENTACJA ---\slajdy\02\03.png">
                  <a:extLst>
                    <a:ext uri="{FF2B5EF4-FFF2-40B4-BE49-F238E27FC236}">
                      <a16:creationId xmlns:a16="http://schemas.microsoft.com/office/drawing/2014/main" id="{2967F113-2B77-4502-9897-109162FA1B6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59224" y="2708920"/>
                  <a:ext cx="1027112" cy="1027113"/>
                </a:xfrm>
                <a:prstGeom prst="rect">
                  <a:avLst/>
                </a:prstGeom>
                <a:noFill/>
              </p:spPr>
            </p:pic>
            <p:sp>
              <p:nvSpPr>
                <p:cNvPr id="71" name="pole tekstowe 70">
                  <a:extLst>
                    <a:ext uri="{FF2B5EF4-FFF2-40B4-BE49-F238E27FC236}">
                      <a16:creationId xmlns:a16="http://schemas.microsoft.com/office/drawing/2014/main" id="{5376E6C8-F460-4CD7-9D78-7045A5A77911}"/>
                    </a:ext>
                  </a:extLst>
                </p:cNvPr>
                <p:cNvSpPr txBox="1"/>
                <p:nvPr/>
              </p:nvSpPr>
              <p:spPr>
                <a:xfrm>
                  <a:off x="3739025" y="2982383"/>
                  <a:ext cx="1069681" cy="754053"/>
                </a:xfrm>
                <a:prstGeom prst="rect">
                  <a:avLst/>
                </a:prstGeom>
                <a:noFill/>
              </p:spPr>
              <p:txBody>
                <a:bodyPr wrap="square" rtlCol="0">
                  <a:spAutoFit/>
                </a:bodyPr>
                <a:lstStyle/>
                <a:p>
                  <a:r>
                    <a:rPr lang="pl-PL" sz="1100" dirty="0">
                      <a:solidFill>
                        <a:srgbClr val="00519E"/>
                      </a:solidFill>
                      <a:latin typeface="Ubuntu" panose="020B0504030602030204" pitchFamily="34" charset="0"/>
                    </a:rPr>
                    <a:t>HEALTH </a:t>
                  </a:r>
                </a:p>
                <a:p>
                  <a:r>
                    <a:rPr lang="pl-PL" sz="1100" dirty="0">
                      <a:solidFill>
                        <a:srgbClr val="00519E"/>
                      </a:solidFill>
                      <a:latin typeface="Ubuntu" panose="020B0504030602030204" pitchFamily="34" charset="0"/>
                    </a:rPr>
                    <a:t>SCIENCES</a:t>
                  </a:r>
                </a:p>
                <a:p>
                  <a:pPr algn="r"/>
                  <a:endParaRPr lang="pl-PL" sz="900" dirty="0">
                    <a:solidFill>
                      <a:srgbClr val="00519E"/>
                    </a:solidFill>
                    <a:latin typeface="Ubuntu" panose="020B0504030602030204" pitchFamily="34" charset="0"/>
                  </a:endParaRPr>
                </a:p>
                <a:p>
                  <a:endParaRPr lang="pl-PL" sz="1200" dirty="0">
                    <a:solidFill>
                      <a:srgbClr val="00519E"/>
                    </a:solidFill>
                    <a:latin typeface="Ubuntu" panose="020B0504030602030204" pitchFamily="34" charset="0"/>
                  </a:endParaRPr>
                </a:p>
              </p:txBody>
            </p:sp>
          </p:grpSp>
          <p:grpSp>
            <p:nvGrpSpPr>
              <p:cNvPr id="78" name="Grupa 77">
                <a:extLst>
                  <a:ext uri="{FF2B5EF4-FFF2-40B4-BE49-F238E27FC236}">
                    <a16:creationId xmlns:a16="http://schemas.microsoft.com/office/drawing/2014/main" id="{74104588-22E9-4707-A269-FBEB3A4EB070}"/>
                  </a:ext>
                </a:extLst>
              </p:cNvPr>
              <p:cNvGrpSpPr/>
              <p:nvPr/>
            </p:nvGrpSpPr>
            <p:grpSpPr>
              <a:xfrm>
                <a:off x="668099" y="1677228"/>
                <a:ext cx="1038811" cy="1277339"/>
                <a:chOff x="2396887" y="1799752"/>
                <a:chExt cx="1038811" cy="1288209"/>
              </a:xfrm>
            </p:grpSpPr>
            <p:pic>
              <p:nvPicPr>
                <p:cNvPr id="80" name="Picture 4" descr="D:\--- PREZENTACJA ---\slajdy\02\01.png">
                  <a:extLst>
                    <a:ext uri="{FF2B5EF4-FFF2-40B4-BE49-F238E27FC236}">
                      <a16:creationId xmlns:a16="http://schemas.microsoft.com/office/drawing/2014/main" id="{0C2BA1C3-5908-4015-8407-5241F28A7CC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11760" y="2060848"/>
                  <a:ext cx="1023938" cy="1027113"/>
                </a:xfrm>
                <a:prstGeom prst="rect">
                  <a:avLst/>
                </a:prstGeom>
                <a:noFill/>
              </p:spPr>
            </p:pic>
            <p:sp>
              <p:nvSpPr>
                <p:cNvPr id="81" name="pole tekstowe 80">
                  <a:extLst>
                    <a:ext uri="{FF2B5EF4-FFF2-40B4-BE49-F238E27FC236}">
                      <a16:creationId xmlns:a16="http://schemas.microsoft.com/office/drawing/2014/main" id="{411628F6-ABC5-45C6-825D-03930F593350}"/>
                    </a:ext>
                  </a:extLst>
                </p:cNvPr>
                <p:cNvSpPr txBox="1"/>
                <p:nvPr/>
              </p:nvSpPr>
              <p:spPr>
                <a:xfrm>
                  <a:off x="2396887" y="1799752"/>
                  <a:ext cx="837089" cy="589751"/>
                </a:xfrm>
                <a:prstGeom prst="rect">
                  <a:avLst/>
                </a:prstGeom>
                <a:noFill/>
              </p:spPr>
              <p:txBody>
                <a:bodyPr wrap="none" rtlCol="0">
                  <a:spAutoFit/>
                </a:bodyPr>
                <a:lstStyle/>
                <a:p>
                  <a:r>
                    <a:rPr lang="pl-PL" sz="1100" dirty="0">
                      <a:solidFill>
                        <a:srgbClr val="00519E"/>
                      </a:solidFill>
                      <a:latin typeface="Ubuntu" panose="020B0504030602030204" pitchFamily="34" charset="0"/>
                    </a:rPr>
                    <a:t>MEDICINE</a:t>
                  </a:r>
                </a:p>
                <a:p>
                  <a:endParaRPr lang="pl-PL" sz="900" dirty="0">
                    <a:solidFill>
                      <a:srgbClr val="00519E"/>
                    </a:solidFill>
                    <a:latin typeface="Ubuntu" panose="020B0504030602030204" pitchFamily="34" charset="0"/>
                  </a:endParaRPr>
                </a:p>
                <a:p>
                  <a:endParaRPr lang="pl-PL" sz="1200" dirty="0">
                    <a:solidFill>
                      <a:srgbClr val="00519E"/>
                    </a:solidFill>
                    <a:latin typeface="Ubuntu" panose="020B0504030602030204" pitchFamily="34" charset="0"/>
                  </a:endParaRPr>
                </a:p>
              </p:txBody>
            </p:sp>
          </p:grpSp>
        </p:grpSp>
      </p:grpSp>
      <p:grpSp>
        <p:nvGrpSpPr>
          <p:cNvPr id="72" name="Grupa 71">
            <a:extLst>
              <a:ext uri="{FF2B5EF4-FFF2-40B4-BE49-F238E27FC236}">
                <a16:creationId xmlns:a16="http://schemas.microsoft.com/office/drawing/2014/main" id="{C5803A24-1003-4778-99FF-13E04E406CE0}"/>
              </a:ext>
            </a:extLst>
          </p:cNvPr>
          <p:cNvGrpSpPr/>
          <p:nvPr/>
        </p:nvGrpSpPr>
        <p:grpSpPr>
          <a:xfrm>
            <a:off x="3267173" y="1049880"/>
            <a:ext cx="2650820" cy="2666569"/>
            <a:chOff x="4439528" y="1196751"/>
            <a:chExt cx="2385522" cy="2376974"/>
          </a:xfrm>
        </p:grpSpPr>
        <p:pic>
          <p:nvPicPr>
            <p:cNvPr id="73" name="Picture 10" descr="D:\Dropbox\Wymiana Ewa i Daniel\CMUJ\IN\grafika\the medical colllege\fot 4 01.png">
              <a:extLst>
                <a:ext uri="{FF2B5EF4-FFF2-40B4-BE49-F238E27FC236}">
                  <a16:creationId xmlns:a16="http://schemas.microsoft.com/office/drawing/2014/main" id="{58B89D3A-8FC3-42D7-A5DD-AAEF8A34C6A0}"/>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r="-79"/>
            <a:stretch/>
          </p:blipFill>
          <p:spPr bwMode="auto">
            <a:xfrm>
              <a:off x="4442908" y="1196751"/>
              <a:ext cx="2382142" cy="2376974"/>
            </a:xfrm>
            <a:prstGeom prst="rect">
              <a:avLst/>
            </a:prstGeom>
            <a:noFill/>
          </p:spPr>
        </p:pic>
        <p:sp>
          <p:nvSpPr>
            <p:cNvPr id="74" name="pole tekstowe 73">
              <a:extLst>
                <a:ext uri="{FF2B5EF4-FFF2-40B4-BE49-F238E27FC236}">
                  <a16:creationId xmlns:a16="http://schemas.microsoft.com/office/drawing/2014/main" id="{66690D44-AFFF-4A55-ADCF-AB4A1F8D3843}"/>
                </a:ext>
              </a:extLst>
            </p:cNvPr>
            <p:cNvSpPr txBox="1"/>
            <p:nvPr/>
          </p:nvSpPr>
          <p:spPr>
            <a:xfrm>
              <a:off x="4439528" y="1255128"/>
              <a:ext cx="2320439" cy="233729"/>
            </a:xfrm>
            <a:prstGeom prst="rect">
              <a:avLst/>
            </a:prstGeom>
            <a:noFill/>
          </p:spPr>
          <p:txBody>
            <a:bodyPr wrap="square" rtlCol="0">
              <a:spAutoFit/>
            </a:bodyPr>
            <a:lstStyle/>
            <a:p>
              <a:r>
                <a:rPr lang="pl-PL" sz="1100" dirty="0">
                  <a:solidFill>
                    <a:srgbClr val="022F5D"/>
                  </a:solidFill>
                  <a:latin typeface="Ubuntu Medium" panose="020B0604030602030204" pitchFamily="34" charset="0"/>
                </a:rPr>
                <a:t>MORE THAN 5500 STUDENTS</a:t>
              </a:r>
            </a:p>
          </p:txBody>
        </p:sp>
      </p:grpSp>
      <p:grpSp>
        <p:nvGrpSpPr>
          <p:cNvPr id="10" name="Grupa 9">
            <a:extLst>
              <a:ext uri="{FF2B5EF4-FFF2-40B4-BE49-F238E27FC236}">
                <a16:creationId xmlns:a16="http://schemas.microsoft.com/office/drawing/2014/main" id="{28171349-7B99-044B-797A-E43B8507E9A8}"/>
              </a:ext>
            </a:extLst>
          </p:cNvPr>
          <p:cNvGrpSpPr/>
          <p:nvPr/>
        </p:nvGrpSpPr>
        <p:grpSpPr>
          <a:xfrm>
            <a:off x="3267172" y="3714255"/>
            <a:ext cx="2712729" cy="2660085"/>
            <a:chOff x="3267172" y="3714255"/>
            <a:chExt cx="2712729" cy="2660085"/>
          </a:xfrm>
        </p:grpSpPr>
        <p:pic>
          <p:nvPicPr>
            <p:cNvPr id="39" name="Picture 13" descr="D:\Dropbox\Wymiana Ewa i Daniel\CMUJ\IN\grafika\the medical colllege\fot 7-01.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271003" y="3714255"/>
              <a:ext cx="2642251" cy="2152255"/>
            </a:xfrm>
            <a:prstGeom prst="rect">
              <a:avLst/>
            </a:prstGeom>
            <a:noFill/>
          </p:spPr>
        </p:pic>
        <p:sp>
          <p:nvSpPr>
            <p:cNvPr id="85" name="Prostokąt 84">
              <a:extLst>
                <a:ext uri="{FF2B5EF4-FFF2-40B4-BE49-F238E27FC236}">
                  <a16:creationId xmlns:a16="http://schemas.microsoft.com/office/drawing/2014/main" id="{9032C676-1200-471E-8412-347D86C7410D}"/>
                </a:ext>
              </a:extLst>
            </p:cNvPr>
            <p:cNvSpPr/>
            <p:nvPr/>
          </p:nvSpPr>
          <p:spPr>
            <a:xfrm>
              <a:off x="3267172" y="5350496"/>
              <a:ext cx="2647665" cy="10238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l-PL" sz="900" dirty="0"/>
            </a:p>
            <a:p>
              <a:r>
                <a:rPr lang="pl-PL" sz="1000" dirty="0"/>
                <a:t> </a:t>
              </a:r>
            </a:p>
          </p:txBody>
        </p:sp>
        <p:sp>
          <p:nvSpPr>
            <p:cNvPr id="34" name="pole tekstowe 33">
              <a:extLst>
                <a:ext uri="{FF2B5EF4-FFF2-40B4-BE49-F238E27FC236}">
                  <a16:creationId xmlns:a16="http://schemas.microsoft.com/office/drawing/2014/main" id="{DB6E6C86-93C4-415C-9834-5ADA6D66CCB0}"/>
                </a:ext>
              </a:extLst>
            </p:cNvPr>
            <p:cNvSpPr txBox="1"/>
            <p:nvPr/>
          </p:nvSpPr>
          <p:spPr>
            <a:xfrm>
              <a:off x="3345085" y="5429537"/>
              <a:ext cx="2634816" cy="415498"/>
            </a:xfrm>
            <a:prstGeom prst="rect">
              <a:avLst/>
            </a:prstGeom>
            <a:noFill/>
          </p:spPr>
          <p:txBody>
            <a:bodyPr wrap="square" rtlCol="0">
              <a:spAutoFit/>
            </a:bodyPr>
            <a:lstStyle/>
            <a:p>
              <a:r>
                <a:rPr lang="pl-PL" sz="1050" dirty="0">
                  <a:solidFill>
                    <a:srgbClr val="00519E"/>
                  </a:solidFill>
                  <a:latin typeface="Ubuntu Medium" panose="020B0604030602030204" pitchFamily="34" charset="0"/>
                </a:rPr>
                <a:t>DOCTORAL SCHOOL  OF MEDICAL AND HEALTH SCIENCES</a:t>
              </a:r>
            </a:p>
          </p:txBody>
        </p:sp>
        <p:sp>
          <p:nvSpPr>
            <p:cNvPr id="5" name="pole tekstowe 4">
              <a:extLst>
                <a:ext uri="{FF2B5EF4-FFF2-40B4-BE49-F238E27FC236}">
                  <a16:creationId xmlns:a16="http://schemas.microsoft.com/office/drawing/2014/main" id="{D21A152C-D71F-9969-079A-40BC0161C1E9}"/>
                </a:ext>
              </a:extLst>
            </p:cNvPr>
            <p:cNvSpPr txBox="1"/>
            <p:nvPr/>
          </p:nvSpPr>
          <p:spPr>
            <a:xfrm>
              <a:off x="3320947" y="5838325"/>
              <a:ext cx="2514512" cy="415498"/>
            </a:xfrm>
            <a:prstGeom prst="rect">
              <a:avLst/>
            </a:prstGeom>
            <a:noFill/>
          </p:spPr>
          <p:txBody>
            <a:bodyPr wrap="square">
              <a:spAutoFit/>
            </a:bodyPr>
            <a:lstStyle/>
            <a:p>
              <a:r>
                <a:rPr lang="pl-PL" sz="1050" dirty="0">
                  <a:solidFill>
                    <a:srgbClr val="00519E"/>
                  </a:solidFill>
                  <a:latin typeface="Ubuntu Medium" panose="020B0604030602030204" pitchFamily="34" charset="0"/>
                </a:rPr>
                <a:t>POSTGRADUATE  MEDICAL TRAINING CENTER</a:t>
              </a:r>
            </a:p>
          </p:txBody>
        </p:sp>
      </p:grpSp>
      <p:grpSp>
        <p:nvGrpSpPr>
          <p:cNvPr id="12" name="Grupa 11">
            <a:extLst>
              <a:ext uri="{FF2B5EF4-FFF2-40B4-BE49-F238E27FC236}">
                <a16:creationId xmlns:a16="http://schemas.microsoft.com/office/drawing/2014/main" id="{DE21D59B-D14C-965B-0B68-F025DF53EB45}"/>
              </a:ext>
            </a:extLst>
          </p:cNvPr>
          <p:cNvGrpSpPr/>
          <p:nvPr/>
        </p:nvGrpSpPr>
        <p:grpSpPr>
          <a:xfrm>
            <a:off x="5910160" y="3710402"/>
            <a:ext cx="2675452" cy="2663937"/>
            <a:chOff x="5910160" y="3710402"/>
            <a:chExt cx="2675452" cy="2663937"/>
          </a:xfrm>
        </p:grpSpPr>
        <p:sp>
          <p:nvSpPr>
            <p:cNvPr id="92" name="Prostokąt 91">
              <a:extLst>
                <a:ext uri="{FF2B5EF4-FFF2-40B4-BE49-F238E27FC236}">
                  <a16:creationId xmlns:a16="http://schemas.microsoft.com/office/drawing/2014/main" id="{994A712B-26B7-42F9-8FB2-728E2ECB1D21}"/>
                </a:ext>
              </a:extLst>
            </p:cNvPr>
            <p:cNvSpPr/>
            <p:nvPr/>
          </p:nvSpPr>
          <p:spPr>
            <a:xfrm>
              <a:off x="5910160" y="3710402"/>
              <a:ext cx="2675452" cy="2663937"/>
            </a:xfrm>
            <a:prstGeom prst="rect">
              <a:avLst/>
            </a:prstGeom>
            <a:solidFill>
              <a:srgbClr val="005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00519E"/>
                </a:solidFill>
              </a:endParaRPr>
            </a:p>
          </p:txBody>
        </p:sp>
        <p:sp>
          <p:nvSpPr>
            <p:cNvPr id="93" name="pole tekstowe 92">
              <a:extLst>
                <a:ext uri="{FF2B5EF4-FFF2-40B4-BE49-F238E27FC236}">
                  <a16:creationId xmlns:a16="http://schemas.microsoft.com/office/drawing/2014/main" id="{71B00C4D-7111-4DEA-AA57-B04D89F737BD}"/>
                </a:ext>
              </a:extLst>
            </p:cNvPr>
            <p:cNvSpPr txBox="1"/>
            <p:nvPr/>
          </p:nvSpPr>
          <p:spPr>
            <a:xfrm>
              <a:off x="5981484" y="5347554"/>
              <a:ext cx="2584639" cy="900246"/>
            </a:xfrm>
            <a:prstGeom prst="rect">
              <a:avLst/>
            </a:prstGeom>
            <a:noFill/>
          </p:spPr>
          <p:txBody>
            <a:bodyPr wrap="square" rtlCol="0">
              <a:spAutoFit/>
            </a:bodyPr>
            <a:lstStyle/>
            <a:p>
              <a:r>
                <a:rPr lang="en-US" sz="1050" dirty="0">
                  <a:solidFill>
                    <a:schemeClr val="bg1"/>
                  </a:solidFill>
                  <a:latin typeface="Ubuntu Medium" panose="020B0604030602030204" pitchFamily="34" charset="0"/>
                </a:rPr>
                <a:t>WINNER OF THE MOST</a:t>
              </a:r>
              <a:r>
                <a:rPr lang="pl-PL" sz="1050" dirty="0">
                  <a:solidFill>
                    <a:schemeClr val="bg1"/>
                  </a:solidFill>
                  <a:latin typeface="Ubuntu Medium" panose="020B0604030602030204" pitchFamily="34" charset="0"/>
                </a:rPr>
                <a:t> </a:t>
              </a:r>
              <a:r>
                <a:rPr lang="en-US" sz="1050" dirty="0">
                  <a:solidFill>
                    <a:schemeClr val="bg1"/>
                  </a:solidFill>
                  <a:latin typeface="Ubuntu Medium" panose="020B0604030602030204" pitchFamily="34" charset="0"/>
                </a:rPr>
                <a:t>PRESTIGIOUS RANKING OF POLISH INSTITUTIONS OF HIGHER EDUCATION IN THE CATHEGORY OF MEDICAL UNIVERSITIES  </a:t>
              </a:r>
            </a:p>
          </p:txBody>
        </p:sp>
        <p:pic>
          <p:nvPicPr>
            <p:cNvPr id="3" name="Obraz 2">
              <a:extLst>
                <a:ext uri="{FF2B5EF4-FFF2-40B4-BE49-F238E27FC236}">
                  <a16:creationId xmlns:a16="http://schemas.microsoft.com/office/drawing/2014/main" id="{81D490A0-B529-4E1A-F90E-1AD05FA57E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65593" y="3822352"/>
              <a:ext cx="1612196" cy="1433062"/>
            </a:xfrm>
            <a:prstGeom prst="rect">
              <a:avLst/>
            </a:prstGeom>
          </p:spPr>
        </p:pic>
      </p:grpSp>
    </p:spTree>
    <p:extLst>
      <p:ext uri="{BB962C8B-B14F-4D97-AF65-F5344CB8AC3E}">
        <p14:creationId xmlns:p14="http://schemas.microsoft.com/office/powerpoint/2010/main" val="228069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fade">
                                      <p:cBhvr>
                                        <p:cTn id="11" dur="750"/>
                                        <p:tgtEl>
                                          <p:spTgt spid="72"/>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fade">
                                      <p:cBhvr>
                                        <p:cTn id="15" dur="750"/>
                                        <p:tgtEl>
                                          <p:spTgt spid="75"/>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750"/>
                                        <p:tgtEl>
                                          <p:spTgt spid="10"/>
                                        </p:tgtEl>
                                      </p:cBhvr>
                                    </p:animEffect>
                                  </p:childTnLst>
                                </p:cTn>
                              </p:par>
                            </p:childTnLst>
                          </p:cTn>
                        </p:par>
                        <p:par>
                          <p:cTn id="24" fill="hold">
                            <p:stCondLst>
                              <p:cond delay="375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20"/>
          <p:cNvSpPr/>
          <p:nvPr/>
        </p:nvSpPr>
        <p:spPr>
          <a:xfrm>
            <a:off x="0" y="0"/>
            <a:ext cx="9144001" cy="6918385"/>
          </a:xfrm>
          <a:prstGeom prst="rect">
            <a:avLst/>
          </a:prstGeom>
          <a:solidFill>
            <a:schemeClr val="tx2"/>
          </a:solidFill>
        </p:spPr>
        <p:txBody>
          <a:bodyPr wrap="square" lIns="0" rtlCol="0" anchor="ctr">
            <a:spAutoFit/>
          </a:bodyPr>
          <a:lstStyle/>
          <a:p>
            <a:pPr algn="l"/>
            <a:endParaRPr lang="pl-PL" sz="2400" dirty="0">
              <a:solidFill>
                <a:schemeClr val="tx2"/>
              </a:solidFill>
              <a:latin typeface="Ubuntu Light" panose="020B0304030602030204" pitchFamily="34" charset="0"/>
              <a:cs typeface="Times New Roman" panose="02020603050405020304" pitchFamily="18" charset="0"/>
            </a:endParaRPr>
          </a:p>
        </p:txBody>
      </p:sp>
      <p:sp>
        <p:nvSpPr>
          <p:cNvPr id="47" name="Tytuł 4">
            <a:extLst>
              <a:ext uri="{FF2B5EF4-FFF2-40B4-BE49-F238E27FC236}">
                <a16:creationId xmlns:a16="http://schemas.microsoft.com/office/drawing/2014/main" id="{98751279-3D80-432F-9EC3-F3B9A8D306F3}"/>
              </a:ext>
            </a:extLst>
          </p:cNvPr>
          <p:cNvSpPr txBox="1">
            <a:spLocks/>
          </p:cNvSpPr>
          <p:nvPr/>
        </p:nvSpPr>
        <p:spPr>
          <a:xfrm>
            <a:off x="431321" y="273645"/>
            <a:ext cx="8064501" cy="417187"/>
          </a:xfrm>
          <a:prstGeom prst="rect">
            <a:avLst/>
          </a:prstGeom>
        </p:spPr>
        <p:txBody>
          <a:bodyPr vert="horz" lIns="0" tIns="45720" rIns="91440" bIns="45720" rtlCol="0" anchor="t" anchorCtr="0">
            <a:normAutofit fontScale="97500"/>
          </a:bodyPr>
          <a:lstStyle>
            <a:lvl1pPr algn="l" defTabSz="914377" rtl="0" eaLnBrk="1" latinLnBrk="0" hangingPunct="1">
              <a:lnSpc>
                <a:spcPct val="90000"/>
              </a:lnSpc>
              <a:spcBef>
                <a:spcPct val="0"/>
              </a:spcBef>
              <a:buNone/>
              <a:defRPr sz="2400" kern="1200">
                <a:solidFill>
                  <a:schemeClr val="tx2"/>
                </a:solidFill>
                <a:latin typeface="+mj-lt"/>
                <a:ea typeface="+mj-ea"/>
                <a:cs typeface="+mj-cs"/>
              </a:defRPr>
            </a:lvl1pPr>
          </a:lstStyle>
          <a:p>
            <a:r>
              <a:rPr lang="pl-PL" dirty="0">
                <a:solidFill>
                  <a:schemeClr val="bg1"/>
                </a:solidFill>
              </a:rPr>
              <a:t> </a:t>
            </a:r>
            <a:r>
              <a:rPr lang="pl-PL" dirty="0" err="1">
                <a:solidFill>
                  <a:schemeClr val="bg1"/>
                </a:solidFill>
              </a:rPr>
              <a:t>Internationalization</a:t>
            </a:r>
            <a:r>
              <a:rPr lang="pl-PL" dirty="0">
                <a:solidFill>
                  <a:schemeClr val="bg1"/>
                </a:solidFill>
              </a:rPr>
              <a:t> and </a:t>
            </a:r>
            <a:r>
              <a:rPr lang="pl-PL" dirty="0" err="1">
                <a:solidFill>
                  <a:schemeClr val="bg1"/>
                </a:solidFill>
              </a:rPr>
              <a:t>international</a:t>
            </a:r>
            <a:r>
              <a:rPr lang="pl-PL" dirty="0">
                <a:solidFill>
                  <a:schemeClr val="bg1"/>
                </a:solidFill>
              </a:rPr>
              <a:t> </a:t>
            </a:r>
            <a:r>
              <a:rPr lang="pl-PL" dirty="0" err="1">
                <a:solidFill>
                  <a:schemeClr val="bg1"/>
                </a:solidFill>
              </a:rPr>
              <a:t>cooperation</a:t>
            </a:r>
            <a:endParaRPr lang="pl-PL" dirty="0">
              <a:solidFill>
                <a:schemeClr val="bg1"/>
              </a:solidFill>
            </a:endParaRPr>
          </a:p>
        </p:txBody>
      </p:sp>
      <p:cxnSp>
        <p:nvCxnSpPr>
          <p:cNvPr id="52" name="Łącznik prostoliniowy 51"/>
          <p:cNvCxnSpPr/>
          <p:nvPr/>
        </p:nvCxnSpPr>
        <p:spPr>
          <a:xfrm>
            <a:off x="267419" y="708265"/>
            <a:ext cx="85056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upa 6">
            <a:extLst>
              <a:ext uri="{FF2B5EF4-FFF2-40B4-BE49-F238E27FC236}">
                <a16:creationId xmlns:a16="http://schemas.microsoft.com/office/drawing/2014/main" id="{EEEB3D58-1386-F456-C97E-48061E72DD41}"/>
              </a:ext>
            </a:extLst>
          </p:cNvPr>
          <p:cNvGrpSpPr/>
          <p:nvPr/>
        </p:nvGrpSpPr>
        <p:grpSpPr>
          <a:xfrm>
            <a:off x="5269278" y="855563"/>
            <a:ext cx="2959042" cy="3276031"/>
            <a:chOff x="5269278" y="855563"/>
            <a:chExt cx="2959042" cy="3276031"/>
          </a:xfrm>
        </p:grpSpPr>
        <p:sp>
          <p:nvSpPr>
            <p:cNvPr id="22" name="Sześciokąt 21"/>
            <p:cNvSpPr/>
            <p:nvPr/>
          </p:nvSpPr>
          <p:spPr>
            <a:xfrm rot="5400000">
              <a:off x="5110783" y="1014058"/>
              <a:ext cx="3276031" cy="2959042"/>
            </a:xfrm>
            <a:prstGeom prst="hexagon">
              <a:avLst>
                <a:gd name="adj" fmla="val 26032"/>
                <a:gd name="vf" fmla="val 115470"/>
              </a:avLst>
            </a:prstGeom>
            <a:solidFill>
              <a:schemeClr val="bg2"/>
            </a:solidFill>
            <a:ln>
              <a:solidFill>
                <a:schemeClr val="bg1"/>
              </a:solidFill>
            </a:ln>
          </p:spPr>
          <p:txBody>
            <a:bodyPr wrap="square" lIns="0" rtlCol="0" anchor="ctr">
              <a:spAutoFit/>
            </a:bodyPr>
            <a:lstStyle/>
            <a:p>
              <a:pPr algn="l"/>
              <a:endParaRPr lang="pl-PL" sz="2400" dirty="0">
                <a:solidFill>
                  <a:schemeClr val="tx2"/>
                </a:solidFill>
                <a:latin typeface="Ubuntu Light" panose="020B0304030602030204" pitchFamily="34" charset="0"/>
                <a:cs typeface="Times New Roman" panose="02020603050405020304" pitchFamily="18" charset="0"/>
              </a:endParaRPr>
            </a:p>
          </p:txBody>
        </p:sp>
        <p:sp>
          <p:nvSpPr>
            <p:cNvPr id="28" name="pole tekstowe 27"/>
            <p:cNvSpPr txBox="1"/>
            <p:nvPr/>
          </p:nvSpPr>
          <p:spPr>
            <a:xfrm>
              <a:off x="5712300" y="1455010"/>
              <a:ext cx="2090351" cy="276999"/>
            </a:xfrm>
            <a:prstGeom prst="rect">
              <a:avLst/>
            </a:prstGeom>
            <a:noFill/>
          </p:spPr>
          <p:txBody>
            <a:bodyPr wrap="square" rtlCol="0">
              <a:spAutoFit/>
            </a:bodyPr>
            <a:lstStyle/>
            <a:p>
              <a:pPr algn="ctr"/>
              <a:r>
                <a:rPr lang="pl-PL" sz="1200" dirty="0">
                  <a:solidFill>
                    <a:srgbClr val="00519E"/>
                  </a:solidFill>
                  <a:latin typeface="Ubuntu" panose="020B0504030602030204" pitchFamily="34" charset="0"/>
                </a:rPr>
                <a:t>International networks</a:t>
              </a:r>
              <a:endParaRPr lang="pl-PL" sz="1200" dirty="0">
                <a:solidFill>
                  <a:srgbClr val="FF0000"/>
                </a:solidFill>
              </a:endParaRPr>
            </a:p>
          </p:txBody>
        </p:sp>
        <p:sp>
          <p:nvSpPr>
            <p:cNvPr id="29" name="pole tekstowe 28"/>
            <p:cNvSpPr txBox="1"/>
            <p:nvPr/>
          </p:nvSpPr>
          <p:spPr>
            <a:xfrm>
              <a:off x="5749302" y="1708449"/>
              <a:ext cx="2219947" cy="1969770"/>
            </a:xfrm>
            <a:prstGeom prst="rect">
              <a:avLst/>
            </a:prstGeom>
            <a:noFill/>
          </p:spPr>
          <p:txBody>
            <a:bodyPr wrap="square" rtlCol="0">
              <a:spAutoFit/>
            </a:bodyPr>
            <a:lstStyle/>
            <a:p>
              <a:pPr marL="171450" indent="-171450">
                <a:buFont typeface="Wingdings" panose="05000000000000000000" pitchFamily="2" charset="2"/>
                <a:buChar char="§"/>
              </a:pPr>
              <a:r>
                <a:rPr lang="pl-PL" sz="1000" dirty="0">
                  <a:solidFill>
                    <a:srgbClr val="00519E"/>
                  </a:solidFill>
                </a:rPr>
                <a:t>AUCSO</a:t>
              </a:r>
            </a:p>
            <a:p>
              <a:pPr marL="171450" indent="-171450">
                <a:buFont typeface="Wingdings" panose="05000000000000000000" pitchFamily="2" charset="2"/>
                <a:buChar char="§"/>
              </a:pPr>
              <a:r>
                <a:rPr lang="pl-PL" sz="1000" dirty="0" err="1">
                  <a:solidFill>
                    <a:srgbClr val="00519E"/>
                  </a:solidFill>
                </a:rPr>
                <a:t>Baltic</a:t>
              </a:r>
              <a:r>
                <a:rPr lang="pl-PL" sz="1000" dirty="0">
                  <a:solidFill>
                    <a:srgbClr val="00519E"/>
                  </a:solidFill>
                </a:rPr>
                <a:t> University </a:t>
              </a:r>
              <a:r>
                <a:rPr lang="pl-PL" sz="1000" dirty="0" err="1">
                  <a:solidFill>
                    <a:srgbClr val="00519E"/>
                  </a:solidFill>
                </a:rPr>
                <a:t>Programme</a:t>
              </a:r>
              <a:r>
                <a:rPr lang="pl-PL" sz="1000" dirty="0">
                  <a:solidFill>
                    <a:srgbClr val="00519E"/>
                  </a:solidFill>
                </a:rPr>
                <a:t> </a:t>
              </a:r>
            </a:p>
            <a:p>
              <a:pPr marL="171450" indent="-171450">
                <a:buFont typeface="Wingdings" panose="05000000000000000000" pitchFamily="2" charset="2"/>
                <a:buChar char="§"/>
              </a:pPr>
              <a:r>
                <a:rPr lang="pl-PL" sz="1000" dirty="0">
                  <a:solidFill>
                    <a:srgbClr val="00519E"/>
                  </a:solidFill>
                </a:rPr>
                <a:t>COIMBRA Group</a:t>
              </a:r>
            </a:p>
            <a:p>
              <a:pPr marL="171450" indent="-171450">
                <a:buFont typeface="Wingdings" panose="05000000000000000000" pitchFamily="2" charset="2"/>
                <a:buChar char="§"/>
              </a:pPr>
              <a:r>
                <a:rPr lang="pl-PL" sz="1000" dirty="0" err="1">
                  <a:solidFill>
                    <a:srgbClr val="00519E"/>
                  </a:solidFill>
                </a:rPr>
                <a:t>European</a:t>
              </a:r>
              <a:r>
                <a:rPr lang="pl-PL" sz="1000" dirty="0">
                  <a:solidFill>
                    <a:srgbClr val="00519E"/>
                  </a:solidFill>
                </a:rPr>
                <a:t> University </a:t>
              </a:r>
              <a:r>
                <a:rPr lang="pl-PL" sz="1000" dirty="0" err="1">
                  <a:solidFill>
                    <a:srgbClr val="00519E"/>
                  </a:solidFill>
                </a:rPr>
                <a:t>Association</a:t>
              </a:r>
              <a:endParaRPr lang="pl-PL" sz="1000" dirty="0">
                <a:solidFill>
                  <a:srgbClr val="00519E"/>
                </a:solidFill>
              </a:endParaRPr>
            </a:p>
            <a:p>
              <a:pPr marL="171450" indent="-171450">
                <a:buFont typeface="Wingdings" panose="05000000000000000000" pitchFamily="2" charset="2"/>
                <a:buChar char="§"/>
              </a:pPr>
              <a:r>
                <a:rPr lang="pl-PL" sz="1000" dirty="0">
                  <a:solidFill>
                    <a:srgbClr val="00519E"/>
                  </a:solidFill>
                </a:rPr>
                <a:t>EUNIS</a:t>
              </a:r>
            </a:p>
            <a:p>
              <a:pPr marL="171450" indent="-171450">
                <a:buFont typeface="Wingdings" panose="05000000000000000000" pitchFamily="2" charset="2"/>
                <a:buChar char="§"/>
              </a:pPr>
              <a:r>
                <a:rPr lang="pl-PL" sz="1000" dirty="0">
                  <a:solidFill>
                    <a:srgbClr val="00519E"/>
                  </a:solidFill>
                </a:rPr>
                <a:t>EUROPAEUM</a:t>
              </a:r>
            </a:p>
            <a:p>
              <a:pPr marL="171450" indent="-171450">
                <a:buFont typeface="Wingdings" panose="05000000000000000000" pitchFamily="2" charset="2"/>
                <a:buChar char="§"/>
              </a:pPr>
              <a:r>
                <a:rPr lang="pl-PL" sz="1000" dirty="0">
                  <a:solidFill>
                    <a:srgbClr val="00519E"/>
                  </a:solidFill>
                </a:rPr>
                <a:t>SAR </a:t>
              </a:r>
            </a:p>
            <a:p>
              <a:pPr marL="171450" indent="-171450">
                <a:buFont typeface="Wingdings" panose="05000000000000000000" pitchFamily="2" charset="2"/>
                <a:buChar char="§"/>
              </a:pPr>
              <a:r>
                <a:rPr lang="pl-PL" sz="1000" dirty="0">
                  <a:solidFill>
                    <a:srgbClr val="00519E"/>
                  </a:solidFill>
                </a:rPr>
                <a:t>The </a:t>
              </a:r>
              <a:r>
                <a:rPr lang="pl-PL" sz="1000" dirty="0" err="1">
                  <a:solidFill>
                    <a:srgbClr val="00519E"/>
                  </a:solidFill>
                </a:rPr>
                <a:t>Guild</a:t>
              </a:r>
              <a:endParaRPr lang="pl-PL" sz="1000" dirty="0">
                <a:solidFill>
                  <a:srgbClr val="00519E"/>
                </a:solidFill>
              </a:endParaRPr>
            </a:p>
            <a:p>
              <a:pPr marL="171450" indent="-171450">
                <a:buFont typeface="Wingdings" panose="05000000000000000000" pitchFamily="2" charset="2"/>
                <a:buChar char="§"/>
              </a:pPr>
              <a:r>
                <a:rPr lang="pl-PL" sz="1000" dirty="0" err="1">
                  <a:solidFill>
                    <a:srgbClr val="00519E"/>
                  </a:solidFill>
                </a:rPr>
                <a:t>Una</a:t>
              </a:r>
              <a:r>
                <a:rPr lang="pl-PL" sz="1000" dirty="0">
                  <a:solidFill>
                    <a:srgbClr val="00519E"/>
                  </a:solidFill>
                </a:rPr>
                <a:t> Europa</a:t>
              </a:r>
            </a:p>
            <a:p>
              <a:pPr marL="171450" indent="-171450">
                <a:buFont typeface="Wingdings" panose="05000000000000000000" pitchFamily="2" charset="2"/>
                <a:buChar char="§"/>
              </a:pPr>
              <a:r>
                <a:rPr lang="pl-PL" sz="1000" dirty="0" err="1">
                  <a:solidFill>
                    <a:srgbClr val="00519E"/>
                  </a:solidFill>
                </a:rPr>
                <a:t>Unitown</a:t>
              </a:r>
              <a:endParaRPr lang="pl-PL" sz="1000" dirty="0">
                <a:solidFill>
                  <a:srgbClr val="00519E"/>
                </a:solidFill>
              </a:endParaRPr>
            </a:p>
            <a:p>
              <a:pPr marL="171450" indent="-171450">
                <a:buFont typeface="Wingdings" panose="05000000000000000000" pitchFamily="2" charset="2"/>
                <a:buChar char="§"/>
              </a:pPr>
              <a:r>
                <a:rPr lang="pl-PL" sz="1000" dirty="0">
                  <a:solidFill>
                    <a:srgbClr val="00519E"/>
                  </a:solidFill>
                </a:rPr>
                <a:t>UTRECHT Network </a:t>
              </a:r>
            </a:p>
            <a:p>
              <a:endParaRPr lang="pl-PL" sz="1200" dirty="0"/>
            </a:p>
          </p:txBody>
        </p:sp>
      </p:grpSp>
      <p:grpSp>
        <p:nvGrpSpPr>
          <p:cNvPr id="8" name="Grupa 7">
            <a:extLst>
              <a:ext uri="{FF2B5EF4-FFF2-40B4-BE49-F238E27FC236}">
                <a16:creationId xmlns:a16="http://schemas.microsoft.com/office/drawing/2014/main" id="{5A4A404C-C22B-BC38-BB22-67CB987408B7}"/>
              </a:ext>
            </a:extLst>
          </p:cNvPr>
          <p:cNvGrpSpPr/>
          <p:nvPr/>
        </p:nvGrpSpPr>
        <p:grpSpPr>
          <a:xfrm>
            <a:off x="767185" y="3399891"/>
            <a:ext cx="2964816" cy="3276031"/>
            <a:chOff x="767185" y="3399891"/>
            <a:chExt cx="2964816" cy="3276031"/>
          </a:xfrm>
        </p:grpSpPr>
        <p:sp>
          <p:nvSpPr>
            <p:cNvPr id="20" name="Sześciokąt 19"/>
            <p:cNvSpPr/>
            <p:nvPr/>
          </p:nvSpPr>
          <p:spPr>
            <a:xfrm rot="5400000">
              <a:off x="608690" y="3558386"/>
              <a:ext cx="3276031" cy="2959042"/>
            </a:xfrm>
            <a:prstGeom prst="hexagon">
              <a:avLst>
                <a:gd name="adj" fmla="val 26032"/>
                <a:gd name="vf" fmla="val 115470"/>
              </a:avLst>
            </a:prstGeom>
            <a:solidFill>
              <a:schemeClr val="accent5"/>
            </a:solidFill>
            <a:ln>
              <a:solidFill>
                <a:schemeClr val="accent5"/>
              </a:solidFill>
            </a:ln>
          </p:spPr>
          <p:txBody>
            <a:bodyPr wrap="square" lIns="0" rtlCol="0" anchor="ctr">
              <a:spAutoFit/>
            </a:bodyPr>
            <a:lstStyle/>
            <a:p>
              <a:pPr algn="l"/>
              <a:endParaRPr lang="pl-PL" sz="2400" dirty="0">
                <a:solidFill>
                  <a:schemeClr val="tx2"/>
                </a:solidFill>
                <a:latin typeface="Ubuntu Light" panose="020B0304030602030204" pitchFamily="34" charset="0"/>
                <a:cs typeface="Times New Roman" panose="02020603050405020304" pitchFamily="18" charset="0"/>
              </a:endParaRPr>
            </a:p>
          </p:txBody>
        </p:sp>
        <p:sp>
          <p:nvSpPr>
            <p:cNvPr id="30" name="Prostokąt 2"/>
            <p:cNvSpPr>
              <a:spLocks noChangeArrowheads="1"/>
            </p:cNvSpPr>
            <p:nvPr/>
          </p:nvSpPr>
          <p:spPr bwMode="auto">
            <a:xfrm>
              <a:off x="1091582" y="4190486"/>
              <a:ext cx="20405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a:r>
                <a:rPr lang="pl-PL" altLang="pl-PL" sz="1200" dirty="0" err="1">
                  <a:solidFill>
                    <a:schemeClr val="bg1"/>
                  </a:solidFill>
                  <a:latin typeface="Ubuntu" panose="020B0504030602030204" pitchFamily="34" charset="0"/>
                </a:rPr>
                <a:t>Institutional</a:t>
              </a:r>
              <a:r>
                <a:rPr lang="pl-PL" altLang="pl-PL" sz="1200" dirty="0">
                  <a:solidFill>
                    <a:schemeClr val="bg1"/>
                  </a:solidFill>
                  <a:latin typeface="Ubuntu" panose="020B0504030602030204" pitchFamily="34" charset="0"/>
                </a:rPr>
                <a:t> </a:t>
              </a:r>
              <a:r>
                <a:rPr lang="pl-PL" altLang="pl-PL" sz="1200" dirty="0" err="1">
                  <a:solidFill>
                    <a:schemeClr val="bg1"/>
                  </a:solidFill>
                  <a:latin typeface="Ubuntu" panose="020B0504030602030204" pitchFamily="34" charset="0"/>
                </a:rPr>
                <a:t>cooperation</a:t>
              </a:r>
              <a:r>
                <a:rPr lang="pl-PL" altLang="pl-PL" sz="1200" dirty="0">
                  <a:solidFill>
                    <a:schemeClr val="bg1"/>
                  </a:solidFill>
                  <a:latin typeface="Ubuntu" panose="020B0504030602030204" pitchFamily="34" charset="0"/>
                </a:rPr>
                <a:t>: </a:t>
              </a:r>
              <a:endParaRPr lang="pl-PL" altLang="pl-PL" sz="1200" b="1" dirty="0">
                <a:solidFill>
                  <a:schemeClr val="bg1"/>
                </a:solidFill>
                <a:latin typeface="+mj-lt"/>
              </a:endParaRPr>
            </a:p>
          </p:txBody>
        </p:sp>
        <p:sp>
          <p:nvSpPr>
            <p:cNvPr id="34" name="pole tekstowe 33"/>
            <p:cNvSpPr txBox="1"/>
            <p:nvPr/>
          </p:nvSpPr>
          <p:spPr>
            <a:xfrm>
              <a:off x="960226" y="4570446"/>
              <a:ext cx="2771775" cy="1523494"/>
            </a:xfrm>
            <a:prstGeom prst="rect">
              <a:avLst/>
            </a:prstGeom>
            <a:noFill/>
          </p:spPr>
          <p:txBody>
            <a:bodyPr wrap="square" rtlCol="0">
              <a:spAutoFit/>
            </a:bodyPr>
            <a:lstStyle/>
            <a:p>
              <a:pPr marL="171450" lvl="0" indent="-171450">
                <a:spcAft>
                  <a:spcPts val="600"/>
                </a:spcAft>
                <a:buFont typeface="Wingdings" panose="05000000000000000000" pitchFamily="2" charset="2"/>
                <a:buChar char="§"/>
              </a:pPr>
              <a:r>
                <a:rPr lang="en-US" sz="1000" dirty="0">
                  <a:solidFill>
                    <a:schemeClr val="bg1"/>
                  </a:solidFill>
                  <a:effectLst/>
                  <a:latin typeface="+mj-lt"/>
                  <a:ea typeface="Calibri" panose="020F0502020204030204" pitchFamily="34" charset="0"/>
                </a:rPr>
                <a:t>NBME National Board of Medical Examiners</a:t>
              </a:r>
              <a:endParaRPr lang="pl-PL" sz="1000" dirty="0">
                <a:solidFill>
                  <a:schemeClr val="bg1"/>
                </a:solidFill>
                <a:effectLst/>
                <a:latin typeface="+mj-lt"/>
                <a:ea typeface="Calibri" panose="020F0502020204030204" pitchFamily="34" charset="0"/>
              </a:endParaRPr>
            </a:p>
            <a:p>
              <a:pPr marL="171450" indent="-171450">
                <a:spcAft>
                  <a:spcPts val="600"/>
                </a:spcAft>
                <a:buFont typeface="Wingdings" panose="05000000000000000000" pitchFamily="2" charset="2"/>
                <a:buChar char="§"/>
              </a:pPr>
              <a:r>
                <a:rPr lang="en-US" altLang="pl-PL" sz="1000" dirty="0">
                  <a:solidFill>
                    <a:schemeClr val="bg1"/>
                  </a:solidFill>
                  <a:latin typeface="+mj-lt"/>
                </a:rPr>
                <a:t>AAMC Association of American Medical Colleges  (US</a:t>
              </a:r>
              <a:r>
                <a:rPr lang="pl-PL" altLang="pl-PL" sz="1000" dirty="0">
                  <a:solidFill>
                    <a:schemeClr val="bg1"/>
                  </a:solidFill>
                  <a:latin typeface="+mj-lt"/>
                </a:rPr>
                <a:t>A</a:t>
              </a:r>
              <a:r>
                <a:rPr lang="en-US" altLang="pl-PL" sz="1000" dirty="0">
                  <a:solidFill>
                    <a:schemeClr val="bg1"/>
                  </a:solidFill>
                  <a:latin typeface="+mj-lt"/>
                </a:rPr>
                <a:t>)</a:t>
              </a:r>
              <a:r>
                <a:rPr lang="pl-PL" altLang="pl-PL" sz="1000" dirty="0">
                  <a:solidFill>
                    <a:schemeClr val="bg1"/>
                  </a:solidFill>
                  <a:latin typeface="+mj-lt"/>
                </a:rPr>
                <a:t> </a:t>
              </a:r>
            </a:p>
            <a:p>
              <a:pPr marL="171450" lvl="0" indent="-171450">
                <a:spcAft>
                  <a:spcPts val="600"/>
                </a:spcAft>
                <a:buFont typeface="Wingdings" panose="05000000000000000000" pitchFamily="2" charset="2"/>
                <a:buChar char="§"/>
              </a:pPr>
              <a:r>
                <a:rPr lang="en-US" altLang="pl-PL" sz="1000" dirty="0">
                  <a:solidFill>
                    <a:schemeClr val="bg1"/>
                  </a:solidFill>
                  <a:latin typeface="+mj-lt"/>
                </a:rPr>
                <a:t>CARMS Canadian Resident Matching Service (</a:t>
              </a:r>
              <a:r>
                <a:rPr lang="pl-PL" altLang="pl-PL" sz="1000" dirty="0">
                  <a:solidFill>
                    <a:schemeClr val="bg1"/>
                  </a:solidFill>
                  <a:latin typeface="+mj-lt"/>
                </a:rPr>
                <a:t>K</a:t>
              </a:r>
              <a:r>
                <a:rPr lang="en-US" altLang="pl-PL" sz="1000" dirty="0" err="1">
                  <a:solidFill>
                    <a:schemeClr val="bg1"/>
                  </a:solidFill>
                  <a:latin typeface="+mj-lt"/>
                </a:rPr>
                <a:t>anada</a:t>
              </a:r>
              <a:r>
                <a:rPr lang="en-US" altLang="pl-PL" sz="1000" dirty="0">
                  <a:solidFill>
                    <a:schemeClr val="bg1"/>
                  </a:solidFill>
                  <a:latin typeface="+mj-lt"/>
                </a:rPr>
                <a:t>)</a:t>
              </a:r>
              <a:endParaRPr lang="pl-PL" altLang="pl-PL" sz="1000" dirty="0">
                <a:solidFill>
                  <a:schemeClr val="bg1"/>
                </a:solidFill>
                <a:latin typeface="+mj-lt"/>
              </a:endParaRPr>
            </a:p>
            <a:p>
              <a:endParaRPr lang="pl-PL" dirty="0">
                <a:solidFill>
                  <a:srgbClr val="00519E"/>
                </a:solidFill>
              </a:endParaRPr>
            </a:p>
          </p:txBody>
        </p:sp>
      </p:grpSp>
      <p:sp>
        <p:nvSpPr>
          <p:cNvPr id="3" name="Rectangle 1">
            <a:extLst>
              <a:ext uri="{FF2B5EF4-FFF2-40B4-BE49-F238E27FC236}">
                <a16:creationId xmlns:a16="http://schemas.microsoft.com/office/drawing/2014/main" id="{523E52F5-CC68-F568-FB48-5B095E292E04}"/>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pl-PL" sz="1800" b="0" i="0" u="none" strike="noStrike" cap="none" normalizeH="0" baseline="0" dirty="0">
              <a:ln>
                <a:noFill/>
              </a:ln>
              <a:solidFill>
                <a:schemeClr val="tx1"/>
              </a:solidFill>
              <a:effectLst/>
              <a:latin typeface="Arial" panose="020B0604020202020204" pitchFamily="34" charset="0"/>
            </a:endParaRPr>
          </a:p>
        </p:txBody>
      </p:sp>
      <p:grpSp>
        <p:nvGrpSpPr>
          <p:cNvPr id="6" name="Grupa 5">
            <a:extLst>
              <a:ext uri="{FF2B5EF4-FFF2-40B4-BE49-F238E27FC236}">
                <a16:creationId xmlns:a16="http://schemas.microsoft.com/office/drawing/2014/main" id="{182D2F6A-E3AB-1C57-09A3-86A1C87EEE40}"/>
              </a:ext>
            </a:extLst>
          </p:cNvPr>
          <p:cNvGrpSpPr/>
          <p:nvPr/>
        </p:nvGrpSpPr>
        <p:grpSpPr>
          <a:xfrm>
            <a:off x="2267986" y="855784"/>
            <a:ext cx="2959042" cy="3276031"/>
            <a:chOff x="2267986" y="855784"/>
            <a:chExt cx="2959042" cy="3276031"/>
          </a:xfrm>
        </p:grpSpPr>
        <p:sp>
          <p:nvSpPr>
            <p:cNvPr id="24" name="Sześciokąt 23"/>
            <p:cNvSpPr/>
            <p:nvPr/>
          </p:nvSpPr>
          <p:spPr>
            <a:xfrm rot="5400000">
              <a:off x="2109491" y="1014279"/>
              <a:ext cx="3276031" cy="2959042"/>
            </a:xfrm>
            <a:prstGeom prst="hexagon">
              <a:avLst>
                <a:gd name="adj" fmla="val 26032"/>
                <a:gd name="vf" fmla="val 115470"/>
              </a:avLst>
            </a:prstGeom>
            <a:solidFill>
              <a:schemeClr val="accent3"/>
            </a:solidFill>
            <a:ln>
              <a:solidFill>
                <a:srgbClr val="00519E"/>
              </a:solidFill>
            </a:ln>
          </p:spPr>
          <p:txBody>
            <a:bodyPr wrap="square" lIns="0" rtlCol="0" anchor="ctr">
              <a:spAutoFit/>
            </a:bodyPr>
            <a:lstStyle/>
            <a:p>
              <a:pPr algn="l"/>
              <a:endParaRPr lang="pl-PL" sz="2400" dirty="0">
                <a:solidFill>
                  <a:schemeClr val="tx2"/>
                </a:solidFill>
                <a:latin typeface="Ubuntu Light" panose="020B0304030602030204" pitchFamily="34" charset="0"/>
                <a:cs typeface="Times New Roman" panose="02020603050405020304" pitchFamily="18" charset="0"/>
              </a:endParaRPr>
            </a:p>
          </p:txBody>
        </p:sp>
        <p:sp>
          <p:nvSpPr>
            <p:cNvPr id="26" name="pole tekstowe 25"/>
            <p:cNvSpPr txBox="1"/>
            <p:nvPr/>
          </p:nvSpPr>
          <p:spPr>
            <a:xfrm>
              <a:off x="2577068" y="1878821"/>
              <a:ext cx="2567640" cy="1415772"/>
            </a:xfrm>
            <a:prstGeom prst="rect">
              <a:avLst/>
            </a:prstGeom>
            <a:noFill/>
          </p:spPr>
          <p:txBody>
            <a:bodyPr wrap="square" rtlCol="0">
              <a:spAutoFit/>
            </a:bodyPr>
            <a:lstStyle/>
            <a:p>
              <a:pPr marL="171450" indent="-171450">
                <a:lnSpc>
                  <a:spcPct val="150000"/>
                </a:lnSpc>
                <a:buFont typeface="Wingdings" panose="05000000000000000000" pitchFamily="2" charset="2"/>
                <a:buChar char="§"/>
              </a:pPr>
              <a:r>
                <a:rPr lang="pl-PL" sz="1000" dirty="0" err="1">
                  <a:solidFill>
                    <a:schemeClr val="accent1"/>
                  </a:solidFill>
                  <a:latin typeface="+mj-lt"/>
                </a:rPr>
                <a:t>Medical</a:t>
              </a:r>
              <a:r>
                <a:rPr lang="pl-PL" sz="1000" dirty="0">
                  <a:solidFill>
                    <a:schemeClr val="accent1"/>
                  </a:solidFill>
                  <a:latin typeface="+mj-lt"/>
                </a:rPr>
                <a:t> </a:t>
              </a:r>
              <a:r>
                <a:rPr lang="pl-PL" sz="1000" dirty="0" err="1">
                  <a:solidFill>
                    <a:schemeClr val="accent1"/>
                  </a:solidFill>
                  <a:latin typeface="+mj-lt"/>
                </a:rPr>
                <a:t>Doctor</a:t>
              </a:r>
              <a:r>
                <a:rPr lang="pl-PL" sz="1000" dirty="0">
                  <a:solidFill>
                    <a:schemeClr val="accent1"/>
                  </a:solidFill>
                  <a:latin typeface="+mj-lt"/>
                </a:rPr>
                <a:t> </a:t>
              </a:r>
              <a:r>
                <a:rPr lang="pl-PL" sz="1000" dirty="0" err="1">
                  <a:solidFill>
                    <a:schemeClr val="accent1"/>
                  </a:solidFill>
                  <a:latin typeface="+mj-lt"/>
                </a:rPr>
                <a:t>Programme</a:t>
              </a:r>
              <a:endParaRPr lang="pl-PL" sz="1000" dirty="0">
                <a:solidFill>
                  <a:schemeClr val="accent1"/>
                </a:solidFill>
                <a:latin typeface="+mj-lt"/>
              </a:endParaRPr>
            </a:p>
            <a:p>
              <a:pPr marL="171450" indent="-171450">
                <a:lnSpc>
                  <a:spcPct val="150000"/>
                </a:lnSpc>
                <a:buFont typeface="Wingdings" panose="05000000000000000000" pitchFamily="2" charset="2"/>
                <a:buChar char="§"/>
              </a:pPr>
              <a:r>
                <a:rPr lang="en-GB" altLang="pl-PL" sz="1000" dirty="0">
                  <a:latin typeface="+mj-lt"/>
                  <a:ea typeface="Calibri" panose="020F0502020204030204" pitchFamily="34" charset="0"/>
                </a:rPr>
                <a:t>Doctor of Dental Surgery program </a:t>
              </a:r>
              <a:endParaRPr lang="pl-PL" altLang="pl-PL" sz="1000" dirty="0">
                <a:latin typeface="+mj-lt"/>
                <a:ea typeface="Calibri" panose="020F0502020204030204" pitchFamily="34" charset="0"/>
              </a:endParaRPr>
            </a:p>
            <a:p>
              <a:pPr marL="171450" indent="-171450">
                <a:lnSpc>
                  <a:spcPct val="150000"/>
                </a:lnSpc>
                <a:buFont typeface="Wingdings" panose="05000000000000000000" pitchFamily="2" charset="2"/>
                <a:buChar char="§"/>
              </a:pPr>
              <a:r>
                <a:rPr lang="pl-PL" altLang="pl-PL" sz="1000" dirty="0" err="1">
                  <a:latin typeface="+mj-lt"/>
                </a:rPr>
                <a:t>Drug</a:t>
              </a:r>
              <a:r>
                <a:rPr lang="pl-PL" altLang="pl-PL" sz="1000" dirty="0">
                  <a:latin typeface="+mj-lt"/>
                </a:rPr>
                <a:t> </a:t>
              </a:r>
              <a:r>
                <a:rPr lang="pl-PL" altLang="pl-PL" sz="1000" dirty="0" err="1">
                  <a:latin typeface="+mj-lt"/>
                </a:rPr>
                <a:t>Discovery&amp;Development</a:t>
              </a:r>
              <a:r>
                <a:rPr lang="pl-PL" altLang="pl-PL" sz="1000" dirty="0">
                  <a:latin typeface="+mj-lt"/>
                </a:rPr>
                <a:t> (MA)</a:t>
              </a:r>
            </a:p>
            <a:p>
              <a:pPr marL="171450" indent="-171450">
                <a:lnSpc>
                  <a:spcPct val="150000"/>
                </a:lnSpc>
                <a:buFont typeface="Wingdings" panose="05000000000000000000" pitchFamily="2" charset="2"/>
                <a:buChar char="§"/>
              </a:pPr>
              <a:r>
                <a:rPr lang="pl-PL" altLang="pl-PL" sz="1000" dirty="0" err="1">
                  <a:latin typeface="+mj-lt"/>
                </a:rPr>
                <a:t>Interdisciplinary</a:t>
              </a:r>
              <a:r>
                <a:rPr lang="pl-PL" altLang="pl-PL" sz="1000" dirty="0">
                  <a:latin typeface="+mj-lt"/>
                </a:rPr>
                <a:t> </a:t>
              </a:r>
              <a:r>
                <a:rPr lang="pl-PL" altLang="pl-PL" sz="1000" dirty="0" err="1">
                  <a:latin typeface="+mj-lt"/>
                </a:rPr>
                <a:t>PhD</a:t>
              </a:r>
              <a:r>
                <a:rPr lang="pl-PL" altLang="pl-PL" sz="1000" dirty="0">
                  <a:latin typeface="+mj-lt"/>
                </a:rPr>
                <a:t> </a:t>
              </a:r>
              <a:r>
                <a:rPr lang="pl-PL" altLang="pl-PL" sz="1000" dirty="0" err="1">
                  <a:latin typeface="+mj-lt"/>
                </a:rPr>
                <a:t>Programme</a:t>
              </a:r>
              <a:r>
                <a:rPr lang="pl-PL" altLang="pl-PL" sz="1000" dirty="0">
                  <a:latin typeface="+mj-lt"/>
                </a:rPr>
                <a:t> in </a:t>
              </a:r>
              <a:r>
                <a:rPr lang="pl-PL" altLang="pl-PL" sz="1000" dirty="0" err="1">
                  <a:latin typeface="+mj-lt"/>
                </a:rPr>
                <a:t>Medical</a:t>
              </a:r>
              <a:r>
                <a:rPr lang="pl-PL" altLang="pl-PL" sz="1000" dirty="0">
                  <a:latin typeface="+mj-lt"/>
                </a:rPr>
                <a:t> and </a:t>
              </a:r>
              <a:r>
                <a:rPr lang="pl-PL" altLang="pl-PL" sz="1000" dirty="0" err="1">
                  <a:latin typeface="+mj-lt"/>
                </a:rPr>
                <a:t>Health</a:t>
              </a:r>
              <a:r>
                <a:rPr lang="pl-PL" altLang="pl-PL" sz="1000" dirty="0">
                  <a:latin typeface="+mj-lt"/>
                </a:rPr>
                <a:t> </a:t>
              </a:r>
              <a:r>
                <a:rPr lang="pl-PL" altLang="pl-PL" sz="1000" dirty="0" err="1">
                  <a:latin typeface="+mj-lt"/>
                </a:rPr>
                <a:t>Sciences</a:t>
              </a:r>
              <a:endParaRPr lang="en-GB" altLang="pl-PL" sz="1000" dirty="0">
                <a:latin typeface="+mj-lt"/>
              </a:endParaRPr>
            </a:p>
            <a:p>
              <a:endParaRPr lang="pl-PL" sz="1100" dirty="0"/>
            </a:p>
          </p:txBody>
        </p:sp>
        <p:sp>
          <p:nvSpPr>
            <p:cNvPr id="5" name="pole tekstowe 4">
              <a:extLst>
                <a:ext uri="{FF2B5EF4-FFF2-40B4-BE49-F238E27FC236}">
                  <a16:creationId xmlns:a16="http://schemas.microsoft.com/office/drawing/2014/main" id="{D1E0CE16-90E6-3570-1B26-39A613DDC812}"/>
                </a:ext>
              </a:extLst>
            </p:cNvPr>
            <p:cNvSpPr txBox="1"/>
            <p:nvPr/>
          </p:nvSpPr>
          <p:spPr>
            <a:xfrm>
              <a:off x="2778758" y="1555023"/>
              <a:ext cx="1684813" cy="276999"/>
            </a:xfrm>
            <a:prstGeom prst="rect">
              <a:avLst/>
            </a:prstGeom>
            <a:noFill/>
          </p:spPr>
          <p:txBody>
            <a:bodyPr wrap="square">
              <a:spAutoFit/>
            </a:bodyPr>
            <a:lstStyle/>
            <a:p>
              <a:pPr algn="ctr"/>
              <a:r>
                <a:rPr lang="pl-PL" sz="1200" dirty="0" err="1">
                  <a:solidFill>
                    <a:schemeClr val="accent1"/>
                  </a:solidFill>
                  <a:latin typeface="Ubuntu" panose="020B0504030602030204" pitchFamily="34" charset="0"/>
                </a:rPr>
                <a:t>Studies</a:t>
              </a:r>
              <a:r>
                <a:rPr lang="pl-PL" sz="1200" dirty="0">
                  <a:solidFill>
                    <a:schemeClr val="accent1"/>
                  </a:solidFill>
                  <a:latin typeface="Ubuntu" panose="020B0504030602030204" pitchFamily="34" charset="0"/>
                </a:rPr>
                <a:t> in English:</a:t>
              </a:r>
            </a:p>
          </p:txBody>
        </p:sp>
      </p:grpSp>
      <p:grpSp>
        <p:nvGrpSpPr>
          <p:cNvPr id="9" name="Grupa 8">
            <a:extLst>
              <a:ext uri="{FF2B5EF4-FFF2-40B4-BE49-F238E27FC236}">
                <a16:creationId xmlns:a16="http://schemas.microsoft.com/office/drawing/2014/main" id="{387383C6-7C7A-CACB-B364-1924E6EF1400}"/>
              </a:ext>
            </a:extLst>
          </p:cNvPr>
          <p:cNvGrpSpPr/>
          <p:nvPr/>
        </p:nvGrpSpPr>
        <p:grpSpPr>
          <a:xfrm>
            <a:off x="3760373" y="3388003"/>
            <a:ext cx="2959042" cy="3295312"/>
            <a:chOff x="3767197" y="3394827"/>
            <a:chExt cx="2959042" cy="3295312"/>
          </a:xfrm>
        </p:grpSpPr>
        <p:sp>
          <p:nvSpPr>
            <p:cNvPr id="19" name="Sześciokąt 18"/>
            <p:cNvSpPr/>
            <p:nvPr/>
          </p:nvSpPr>
          <p:spPr>
            <a:xfrm rot="5400000">
              <a:off x="3608702" y="3553322"/>
              <a:ext cx="3276031" cy="2959042"/>
            </a:xfrm>
            <a:prstGeom prst="hexagon">
              <a:avLst>
                <a:gd name="adj" fmla="val 26032"/>
                <a:gd name="vf" fmla="val 115470"/>
              </a:avLst>
            </a:prstGeom>
            <a:solidFill>
              <a:srgbClr val="C00000"/>
            </a:solidFill>
            <a:ln>
              <a:solidFill>
                <a:srgbClr val="00519E"/>
              </a:solidFill>
            </a:ln>
          </p:spPr>
          <p:txBody>
            <a:bodyPr wrap="square" lIns="0" rtlCol="0" anchor="ctr">
              <a:spAutoFit/>
            </a:bodyPr>
            <a:lstStyle/>
            <a:p>
              <a:pPr algn="l"/>
              <a:endParaRPr lang="pl-PL" sz="2400" dirty="0">
                <a:solidFill>
                  <a:schemeClr val="tx2"/>
                </a:solidFill>
                <a:latin typeface="Ubuntu Light" panose="020B0304030602030204" pitchFamily="34" charset="0"/>
                <a:cs typeface="Times New Roman" panose="02020603050405020304" pitchFamily="18" charset="0"/>
              </a:endParaRPr>
            </a:p>
          </p:txBody>
        </p:sp>
        <p:sp>
          <p:nvSpPr>
            <p:cNvPr id="35" name="Symbol zastępczy tekstu 3">
              <a:extLst>
                <a:ext uri="{FF2B5EF4-FFF2-40B4-BE49-F238E27FC236}">
                  <a16:creationId xmlns:a16="http://schemas.microsoft.com/office/drawing/2014/main" id="{D18F26F9-5094-417F-9DF1-AB35EA6E24D3}"/>
                </a:ext>
              </a:extLst>
            </p:cNvPr>
            <p:cNvSpPr txBox="1">
              <a:spLocks/>
            </p:cNvSpPr>
            <p:nvPr/>
          </p:nvSpPr>
          <p:spPr>
            <a:xfrm>
              <a:off x="4141846" y="3959810"/>
              <a:ext cx="2519468" cy="2730329"/>
            </a:xfrm>
            <a:prstGeom prst="rect">
              <a:avLst/>
            </a:prstGeom>
          </p:spPr>
          <p:txBody>
            <a:bodyPr vert="horz" lIns="0" tIns="45720" rIns="0" bIns="45720" rtlCol="0">
              <a:noAutofit/>
            </a:bodyPr>
            <a:lstStyle>
              <a:lvl1pPr marL="0" indent="0" algn="l" defTabSz="914377" rtl="0" eaLnBrk="1" latinLnBrk="0" hangingPunct="1">
                <a:lnSpc>
                  <a:spcPct val="120000"/>
                </a:lnSpc>
                <a:spcBef>
                  <a:spcPts val="600"/>
                </a:spcBef>
                <a:buFont typeface="Arial" panose="020B0604020202020204" pitchFamily="34" charset="0"/>
                <a:buNone/>
                <a:defRPr sz="1600" kern="1200">
                  <a:solidFill>
                    <a:schemeClr val="tx2"/>
                  </a:solidFill>
                  <a:latin typeface="+mn-lt"/>
                  <a:ea typeface="+mn-ea"/>
                  <a:cs typeface="+mn-cs"/>
                </a:defRPr>
              </a:lvl1pPr>
              <a:lvl2pPr marL="457189" indent="0" algn="l" defTabSz="914377" rtl="0" eaLnBrk="1" latinLnBrk="0" hangingPunct="1">
                <a:lnSpc>
                  <a:spcPct val="120000"/>
                </a:lnSpc>
                <a:spcBef>
                  <a:spcPts val="600"/>
                </a:spcBef>
                <a:buFont typeface="Arial" panose="020B0604020202020204" pitchFamily="34" charset="0"/>
                <a:buNone/>
                <a:defRPr sz="1600" kern="1200">
                  <a:solidFill>
                    <a:schemeClr val="tx2"/>
                  </a:solidFill>
                  <a:latin typeface="+mn-lt"/>
                  <a:ea typeface="+mn-ea"/>
                  <a:cs typeface="+mn-cs"/>
                </a:defRPr>
              </a:lvl2pPr>
              <a:lvl3pPr marL="914377" indent="0" algn="l" defTabSz="914377" rtl="0" eaLnBrk="1" latinLnBrk="0" hangingPunct="1">
                <a:lnSpc>
                  <a:spcPct val="120000"/>
                </a:lnSpc>
                <a:spcBef>
                  <a:spcPts val="600"/>
                </a:spcBef>
                <a:buFont typeface="Arial" panose="020B0604020202020204" pitchFamily="34" charset="0"/>
                <a:buNone/>
                <a:defRPr sz="1600" kern="1200">
                  <a:solidFill>
                    <a:schemeClr val="tx2"/>
                  </a:solidFill>
                  <a:latin typeface="+mn-lt"/>
                  <a:ea typeface="+mn-ea"/>
                  <a:cs typeface="+mn-cs"/>
                </a:defRPr>
              </a:lvl3pPr>
              <a:lvl4pPr marL="1371566" indent="0" algn="l" defTabSz="914377" rtl="0" eaLnBrk="1" latinLnBrk="0" hangingPunct="1">
                <a:lnSpc>
                  <a:spcPct val="120000"/>
                </a:lnSpc>
                <a:spcBef>
                  <a:spcPts val="600"/>
                </a:spcBef>
                <a:buFont typeface="Arial" panose="020B0604020202020204" pitchFamily="34" charset="0"/>
                <a:buNone/>
                <a:defRPr sz="1600" kern="1200">
                  <a:solidFill>
                    <a:schemeClr val="tx2"/>
                  </a:solidFill>
                  <a:latin typeface="+mn-lt"/>
                  <a:ea typeface="+mn-ea"/>
                  <a:cs typeface="+mn-cs"/>
                </a:defRPr>
              </a:lvl4pPr>
              <a:lvl5pPr marL="1828755" indent="0" algn="l" defTabSz="914377" rtl="0" eaLnBrk="1" latinLnBrk="0" hangingPunct="1">
                <a:lnSpc>
                  <a:spcPct val="120000"/>
                </a:lnSpc>
                <a:spcBef>
                  <a:spcPts val="600"/>
                </a:spcBef>
                <a:buFont typeface="Arial" panose="020B0604020202020204" pitchFamily="34" charset="0"/>
                <a:buNone/>
                <a:defRPr sz="1600"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pl-PL" sz="1200" dirty="0">
                <a:solidFill>
                  <a:srgbClr val="00519E"/>
                </a:solidFill>
              </a:endParaRPr>
            </a:p>
            <a:p>
              <a:endParaRPr lang="pl-PL" sz="1200" dirty="0">
                <a:solidFill>
                  <a:srgbClr val="00519E"/>
                </a:solidFill>
              </a:endParaRPr>
            </a:p>
            <a:p>
              <a:pPr marL="171450" indent="-171450">
                <a:buFont typeface="Wingdings" panose="05000000000000000000" pitchFamily="2" charset="2"/>
                <a:buChar char="§"/>
              </a:pPr>
              <a:r>
                <a:rPr lang="en-US" sz="1000" dirty="0">
                  <a:solidFill>
                    <a:schemeClr val="bg1"/>
                  </a:solidFill>
                </a:rPr>
                <a:t>bilateral exchange agreements with universities around the world</a:t>
              </a:r>
              <a:endParaRPr lang="pl-PL" sz="1000" dirty="0">
                <a:solidFill>
                  <a:schemeClr val="bg1"/>
                </a:solidFill>
              </a:endParaRPr>
            </a:p>
            <a:p>
              <a:pPr marL="171450" indent="-171450">
                <a:buFont typeface="Wingdings" panose="05000000000000000000" pitchFamily="2" charset="2"/>
                <a:buChar char="§"/>
              </a:pPr>
              <a:r>
                <a:rPr lang="en-US" sz="1000" dirty="0">
                  <a:solidFill>
                    <a:schemeClr val="bg1"/>
                  </a:solidFill>
                </a:rPr>
                <a:t>agreements</a:t>
              </a:r>
              <a:r>
                <a:rPr lang="pl-PL" sz="1000" dirty="0">
                  <a:solidFill>
                    <a:schemeClr val="bg1"/>
                  </a:solidFill>
                </a:rPr>
                <a:t> Erasmus+</a:t>
              </a:r>
            </a:p>
            <a:p>
              <a:pPr marL="171450" indent="-171450">
                <a:buFont typeface="Wingdings" panose="05000000000000000000" pitchFamily="2" charset="2"/>
                <a:buChar char="§"/>
              </a:pPr>
              <a:r>
                <a:rPr lang="pl-PL" sz="1000" dirty="0" err="1">
                  <a:solidFill>
                    <a:schemeClr val="bg1"/>
                  </a:solidFill>
                </a:rPr>
                <a:t>projects</a:t>
              </a:r>
              <a:r>
                <a:rPr lang="pl-PL" sz="1000" dirty="0">
                  <a:solidFill>
                    <a:schemeClr val="bg1"/>
                  </a:solidFill>
                </a:rPr>
                <a:t>  </a:t>
              </a:r>
              <a:r>
                <a:rPr lang="en-US" sz="1000" dirty="0">
                  <a:solidFill>
                    <a:schemeClr val="bg1"/>
                  </a:solidFill>
                </a:rPr>
                <a:t>on cooperation for innovation and exchange of good practices</a:t>
              </a:r>
              <a:endParaRPr lang="pl-PL" sz="1000" dirty="0">
                <a:solidFill>
                  <a:schemeClr val="bg1"/>
                </a:solidFill>
              </a:endParaRPr>
            </a:p>
            <a:p>
              <a:pPr marL="171450" indent="-171450">
                <a:buFont typeface="Wingdings" panose="05000000000000000000" pitchFamily="2" charset="2"/>
                <a:buChar char="§"/>
              </a:pPr>
              <a:r>
                <a:rPr lang="pl-PL" sz="1000" dirty="0" err="1">
                  <a:solidFill>
                    <a:schemeClr val="bg1"/>
                  </a:solidFill>
                </a:rPr>
                <a:t>programme</a:t>
              </a:r>
              <a:r>
                <a:rPr lang="pl-PL" sz="1000" dirty="0">
                  <a:solidFill>
                    <a:schemeClr val="bg1"/>
                  </a:solidFill>
                </a:rPr>
                <a:t> </a:t>
              </a:r>
              <a:r>
                <a:rPr lang="pl-PL" sz="1000" dirty="0" err="1">
                  <a:solidFill>
                    <a:schemeClr val="bg1"/>
                  </a:solidFill>
                </a:rPr>
                <a:t>Europubhealth</a:t>
              </a:r>
              <a:r>
                <a:rPr lang="pl-PL" sz="1000" dirty="0">
                  <a:solidFill>
                    <a:schemeClr val="bg1"/>
                  </a:solidFill>
                </a:rPr>
                <a:t> +</a:t>
              </a:r>
            </a:p>
          </p:txBody>
        </p:sp>
        <p:sp>
          <p:nvSpPr>
            <p:cNvPr id="4" name="pole tekstowe 3">
              <a:extLst>
                <a:ext uri="{FF2B5EF4-FFF2-40B4-BE49-F238E27FC236}">
                  <a16:creationId xmlns:a16="http://schemas.microsoft.com/office/drawing/2014/main" id="{A44D9D8B-D990-6DA4-0651-695A6D78C7AD}"/>
                </a:ext>
              </a:extLst>
            </p:cNvPr>
            <p:cNvSpPr txBox="1"/>
            <p:nvPr/>
          </p:nvSpPr>
          <p:spPr>
            <a:xfrm>
              <a:off x="4211866" y="4203564"/>
              <a:ext cx="2229223" cy="276999"/>
            </a:xfrm>
            <a:prstGeom prst="rect">
              <a:avLst/>
            </a:prstGeom>
            <a:noFill/>
          </p:spPr>
          <p:txBody>
            <a:bodyPr wrap="square" rtlCol="0">
              <a:spAutoFit/>
            </a:bodyPr>
            <a:lstStyle/>
            <a:p>
              <a:r>
                <a:rPr lang="pl-PL" sz="1200" dirty="0">
                  <a:solidFill>
                    <a:schemeClr val="bg1"/>
                  </a:solidFill>
                  <a:latin typeface="Ubuntu" panose="020B0504030602030204" pitchFamily="34" charset="0"/>
                </a:rPr>
                <a:t>Project </a:t>
              </a:r>
              <a:r>
                <a:rPr lang="pl-PL" sz="1200" dirty="0" err="1">
                  <a:solidFill>
                    <a:schemeClr val="bg1"/>
                  </a:solidFill>
                  <a:latin typeface="Ubuntu" panose="020B0504030602030204" pitchFamily="34" charset="0"/>
                </a:rPr>
                <a:t>cooperation</a:t>
              </a:r>
              <a:endParaRPr lang="pl-PL" sz="1200" dirty="0">
                <a:solidFill>
                  <a:schemeClr val="bg1"/>
                </a:solidFill>
                <a:latin typeface="Ubuntu" panose="020B0504030602030204" pitchFamily="34" charset="0"/>
              </a:endParaRPr>
            </a:p>
          </p:txBody>
        </p:sp>
      </p:grpSp>
    </p:spTree>
    <p:extLst>
      <p:ext uri="{BB962C8B-B14F-4D97-AF65-F5344CB8AC3E}">
        <p14:creationId xmlns:p14="http://schemas.microsoft.com/office/powerpoint/2010/main" val="19584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749"/>
                                          </p:stCondLst>
                                        </p:cTn>
                                        <p:tgtEl>
                                          <p:spTgt spid="6"/>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nodeType="afterEffect">
                                  <p:stCondLst>
                                    <p:cond delay="0"/>
                                  </p:stCondLst>
                                  <p:childTnLst>
                                    <p:set>
                                      <p:cBhvr>
                                        <p:cTn id="9" dur="1" fill="hold">
                                          <p:stCondLst>
                                            <p:cond delay="749"/>
                                          </p:stCondLst>
                                        </p:cTn>
                                        <p:tgtEl>
                                          <p:spTgt spid="7"/>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0"/>
                                  </p:stCondLst>
                                  <p:childTnLst>
                                    <p:set>
                                      <p:cBhvr>
                                        <p:cTn id="12" dur="1" fill="hold">
                                          <p:stCondLst>
                                            <p:cond delay="749"/>
                                          </p:stCondLst>
                                        </p:cTn>
                                        <p:tgtEl>
                                          <p:spTgt spid="8"/>
                                        </p:tgtEl>
                                        <p:attrNameLst>
                                          <p:attrName>style.visibility</p:attrName>
                                        </p:attrNameLst>
                                      </p:cBhvr>
                                      <p:to>
                                        <p:strVal val="visible"/>
                                      </p:to>
                                    </p:set>
                                  </p:childTnLst>
                                </p:cTn>
                              </p:par>
                            </p:childTnLst>
                          </p:cTn>
                        </p:par>
                        <p:par>
                          <p:cTn id="13" fill="hold">
                            <p:stCondLst>
                              <p:cond delay="2250"/>
                            </p:stCondLst>
                            <p:childTnLst>
                              <p:par>
                                <p:cTn id="14" presetID="1" presetClass="entr" presetSubtype="0" fill="hold" nodeType="afterEffect">
                                  <p:stCondLst>
                                    <p:cond delay="0"/>
                                  </p:stCondLst>
                                  <p:childTnLst>
                                    <p:set>
                                      <p:cBhvr>
                                        <p:cTn id="15" dur="1" fill="hold">
                                          <p:stCondLst>
                                            <p:cond delay="74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2">
            <a:extLst>
              <a:ext uri="{FF2B5EF4-FFF2-40B4-BE49-F238E27FC236}">
                <a16:creationId xmlns:a16="http://schemas.microsoft.com/office/drawing/2014/main" id="{E3A90B92-A9D9-40C1-AB07-BDB24D5FF40F}"/>
              </a:ext>
            </a:extLst>
          </p:cNvPr>
          <p:cNvSpPr>
            <a:spLocks noGrp="1"/>
          </p:cNvSpPr>
          <p:nvPr>
            <p:ph type="title"/>
          </p:nvPr>
        </p:nvSpPr>
        <p:spPr>
          <a:xfrm>
            <a:off x="539749" y="345531"/>
            <a:ext cx="8064501" cy="417187"/>
          </a:xfrm>
        </p:spPr>
        <p:txBody>
          <a:bodyPr>
            <a:normAutofit fontScale="90000"/>
          </a:bodyPr>
          <a:lstStyle/>
          <a:p>
            <a:r>
              <a:rPr lang="pl-PL" dirty="0" err="1"/>
              <a:t>Scientific</a:t>
            </a:r>
            <a:r>
              <a:rPr lang="pl-PL" dirty="0"/>
              <a:t> and </a:t>
            </a:r>
            <a:r>
              <a:rPr lang="pl-PL" dirty="0" err="1"/>
              <a:t>research</a:t>
            </a:r>
            <a:r>
              <a:rPr lang="pl-PL" dirty="0"/>
              <a:t> </a:t>
            </a:r>
            <a:r>
              <a:rPr lang="pl-PL" dirty="0" err="1"/>
              <a:t>potential</a:t>
            </a:r>
            <a:endParaRPr lang="pl-PL" dirty="0">
              <a:solidFill>
                <a:srgbClr val="FF0000"/>
              </a:solidFill>
            </a:endParaRPr>
          </a:p>
        </p:txBody>
      </p:sp>
      <p:sp>
        <p:nvSpPr>
          <p:cNvPr id="2" name="Prostokąt 1">
            <a:extLst>
              <a:ext uri="{FF2B5EF4-FFF2-40B4-BE49-F238E27FC236}">
                <a16:creationId xmlns:a16="http://schemas.microsoft.com/office/drawing/2014/main" id="{657078F4-082B-39E0-F0E4-24B72C149DF3}"/>
              </a:ext>
            </a:extLst>
          </p:cNvPr>
          <p:cNvSpPr/>
          <p:nvPr/>
        </p:nvSpPr>
        <p:spPr>
          <a:xfrm>
            <a:off x="0" y="2973202"/>
            <a:ext cx="5479650" cy="3884798"/>
          </a:xfrm>
          <a:prstGeom prst="rect">
            <a:avLst/>
          </a:prstGeom>
          <a:solidFill>
            <a:srgbClr val="00519E"/>
          </a:solidFill>
        </p:spPr>
        <p:txBody>
          <a:bodyPr wrap="square" lIns="0" rtlCol="0" anchor="ctr">
            <a:spAutoFit/>
          </a:bodyPr>
          <a:lstStyle/>
          <a:p>
            <a:pPr algn="l"/>
            <a:endParaRPr lang="pl-PL" sz="2400" dirty="0">
              <a:solidFill>
                <a:schemeClr val="tx2"/>
              </a:solidFill>
              <a:latin typeface="Ubuntu Light" panose="020B0304030602030204" pitchFamily="34" charset="0"/>
              <a:cs typeface="Times New Roman" panose="02020603050405020304" pitchFamily="18" charset="0"/>
            </a:endParaRPr>
          </a:p>
        </p:txBody>
      </p:sp>
      <p:sp>
        <p:nvSpPr>
          <p:cNvPr id="4" name="pole tekstowe 3">
            <a:extLst>
              <a:ext uri="{FF2B5EF4-FFF2-40B4-BE49-F238E27FC236}">
                <a16:creationId xmlns:a16="http://schemas.microsoft.com/office/drawing/2014/main" id="{7B9D312A-90A8-9DF1-25DA-E6AE0B0AA45A}"/>
              </a:ext>
            </a:extLst>
          </p:cNvPr>
          <p:cNvSpPr txBox="1"/>
          <p:nvPr/>
        </p:nvSpPr>
        <p:spPr>
          <a:xfrm>
            <a:off x="674378" y="3167061"/>
            <a:ext cx="4424630" cy="3064557"/>
          </a:xfrm>
          <a:prstGeom prst="rect">
            <a:avLst/>
          </a:prstGeom>
          <a:noFill/>
        </p:spPr>
        <p:txBody>
          <a:bodyPr wrap="square" rtlCol="0">
            <a:spAutoFit/>
          </a:bodyPr>
          <a:lstStyle/>
          <a:p>
            <a:r>
              <a:rPr lang="en-US" sz="1100" dirty="0">
                <a:solidFill>
                  <a:schemeClr val="bg1"/>
                </a:solidFill>
                <a:latin typeface="Ubuntu" panose="020B0504030602030204" pitchFamily="34" charset="0"/>
              </a:rPr>
              <a:t>In 2021, the following were accomplished:</a:t>
            </a:r>
            <a:endParaRPr lang="pl-PL" sz="1100" dirty="0">
              <a:solidFill>
                <a:schemeClr val="bg1"/>
              </a:solidFill>
              <a:latin typeface="Ubuntu" panose="020B0504030602030204" pitchFamily="34" charset="0"/>
            </a:endParaRPr>
          </a:p>
          <a:p>
            <a:endParaRPr lang="pl-PL" sz="1100" dirty="0">
              <a:solidFill>
                <a:schemeClr val="bg1"/>
              </a:solidFill>
              <a:latin typeface="Ubuntu" panose="020B0504030602030204" pitchFamily="34" charset="0"/>
            </a:endParaRPr>
          </a:p>
          <a:p>
            <a:endParaRPr lang="en-US" sz="1100" dirty="0">
              <a:solidFill>
                <a:schemeClr val="bg1"/>
              </a:solidFill>
              <a:latin typeface="Ubuntu" panose="020B0504030602030204" pitchFamily="34" charset="0"/>
            </a:endParaRPr>
          </a:p>
          <a:p>
            <a:pPr marL="171450" indent="-171450">
              <a:lnSpc>
                <a:spcPct val="150000"/>
              </a:lnSpc>
              <a:buFont typeface="Wingdings" panose="05000000000000000000" pitchFamily="2" charset="2"/>
              <a:buChar char="§"/>
            </a:pPr>
            <a:r>
              <a:rPr lang="en-US" sz="900" dirty="0">
                <a:solidFill>
                  <a:schemeClr val="bg1"/>
                </a:solidFill>
                <a:latin typeface="Ubuntu Light" panose="020B0304030602030204" pitchFamily="34" charset="0"/>
              </a:rPr>
              <a:t>172 projects financed by the National Science Centre worth over PLN 120 million;</a:t>
            </a:r>
          </a:p>
          <a:p>
            <a:pPr marL="171450" indent="-171450">
              <a:lnSpc>
                <a:spcPct val="150000"/>
              </a:lnSpc>
              <a:buFont typeface="Wingdings" panose="05000000000000000000" pitchFamily="2" charset="2"/>
              <a:buChar char="§"/>
            </a:pPr>
            <a:r>
              <a:rPr lang="en-US" sz="900" dirty="0">
                <a:solidFill>
                  <a:schemeClr val="bg1"/>
                </a:solidFill>
                <a:latin typeface="Ubuntu Light" panose="020B0304030602030204" pitchFamily="34" charset="0"/>
              </a:rPr>
              <a:t>4 non-commercial clinical trials financed by the Medical Research Agency wort</a:t>
            </a:r>
            <a:r>
              <a:rPr lang="pl-PL" sz="900" dirty="0">
                <a:solidFill>
                  <a:schemeClr val="bg1"/>
                </a:solidFill>
                <a:latin typeface="Ubuntu Light" panose="020B0304030602030204" pitchFamily="34" charset="0"/>
              </a:rPr>
              <a:t>h        </a:t>
            </a:r>
            <a:r>
              <a:rPr lang="en-US" sz="900" dirty="0">
                <a:solidFill>
                  <a:schemeClr val="bg1"/>
                </a:solidFill>
                <a:latin typeface="Ubuntu Light" panose="020B0304030602030204" pitchFamily="34" charset="0"/>
              </a:rPr>
              <a:t>over PLN 49 million;</a:t>
            </a:r>
          </a:p>
          <a:p>
            <a:pPr marL="171450" indent="-171450">
              <a:lnSpc>
                <a:spcPct val="150000"/>
              </a:lnSpc>
              <a:buFont typeface="Wingdings" panose="05000000000000000000" pitchFamily="2" charset="2"/>
              <a:buChar char="§"/>
            </a:pPr>
            <a:r>
              <a:rPr lang="en-US" sz="900" dirty="0">
                <a:solidFill>
                  <a:schemeClr val="bg1"/>
                </a:solidFill>
                <a:latin typeface="Ubuntu Light" panose="020B0304030602030204" pitchFamily="34" charset="0"/>
              </a:rPr>
              <a:t>12 projects financed by The National Centre for Research and Development worth PLN 27.5 million;</a:t>
            </a:r>
          </a:p>
          <a:p>
            <a:pPr marL="171450" indent="-171450">
              <a:lnSpc>
                <a:spcPct val="150000"/>
              </a:lnSpc>
              <a:buFont typeface="Wingdings" panose="05000000000000000000" pitchFamily="2" charset="2"/>
              <a:buChar char="§"/>
            </a:pPr>
            <a:r>
              <a:rPr lang="en-US" sz="900" dirty="0">
                <a:solidFill>
                  <a:schemeClr val="bg1"/>
                </a:solidFill>
                <a:latin typeface="Ubuntu Light" panose="020B0304030602030204" pitchFamily="34" charset="0"/>
              </a:rPr>
              <a:t>13 Erasmus + projects financed by the European Commission valued at 700,000 euro,</a:t>
            </a:r>
          </a:p>
          <a:p>
            <a:pPr marL="171450" indent="-171450">
              <a:lnSpc>
                <a:spcPct val="150000"/>
              </a:lnSpc>
              <a:buFont typeface="Wingdings" panose="05000000000000000000" pitchFamily="2" charset="2"/>
              <a:buChar char="§"/>
            </a:pPr>
            <a:r>
              <a:rPr lang="en-US" sz="900" dirty="0">
                <a:solidFill>
                  <a:schemeClr val="bg1"/>
                </a:solidFill>
                <a:latin typeface="Ubuntu Light" panose="020B0304030602030204" pitchFamily="34" charset="0"/>
              </a:rPr>
              <a:t>10 projects financed under the Horizon 2020 program worth over EUR 2 million;</a:t>
            </a:r>
          </a:p>
          <a:p>
            <a:pPr marL="171450" indent="-171450">
              <a:lnSpc>
                <a:spcPct val="150000"/>
              </a:lnSpc>
              <a:buFont typeface="Wingdings" panose="05000000000000000000" pitchFamily="2" charset="2"/>
              <a:buChar char="§"/>
            </a:pPr>
            <a:r>
              <a:rPr lang="en-US" sz="900" dirty="0">
                <a:solidFill>
                  <a:schemeClr val="bg1"/>
                </a:solidFill>
                <a:latin typeface="Ubuntu Light" panose="020B0304030602030204" pitchFamily="34" charset="0"/>
              </a:rPr>
              <a:t>commercial projects as part of cooperation with the corporate sector,</a:t>
            </a:r>
          </a:p>
          <a:p>
            <a:pPr marL="171450" indent="-171450">
              <a:lnSpc>
                <a:spcPct val="150000"/>
              </a:lnSpc>
              <a:buFont typeface="Wingdings" panose="05000000000000000000" pitchFamily="2" charset="2"/>
              <a:buChar char="§"/>
            </a:pPr>
            <a:r>
              <a:rPr lang="en-US" sz="900" dirty="0">
                <a:solidFill>
                  <a:schemeClr val="bg1"/>
                </a:solidFill>
                <a:latin typeface="Ubuntu Light" panose="020B0304030602030204" pitchFamily="34" charset="0"/>
              </a:rPr>
              <a:t>9 Best of the Best projects! 4.0, aimed at supporting outstandingly talented students.</a:t>
            </a:r>
            <a:endParaRPr lang="pl-PL" dirty="0"/>
          </a:p>
        </p:txBody>
      </p:sp>
      <p:sp>
        <p:nvSpPr>
          <p:cNvPr id="7" name="pole tekstowe 6"/>
          <p:cNvSpPr txBox="1"/>
          <p:nvPr/>
        </p:nvSpPr>
        <p:spPr>
          <a:xfrm>
            <a:off x="724094" y="1064643"/>
            <a:ext cx="3485138" cy="1800493"/>
          </a:xfrm>
          <a:prstGeom prst="rect">
            <a:avLst/>
          </a:prstGeom>
          <a:noFill/>
        </p:spPr>
        <p:txBody>
          <a:bodyPr wrap="square" rtlCol="0">
            <a:spAutoFit/>
          </a:bodyPr>
          <a:lstStyle/>
          <a:p>
            <a:pPr marL="171450" indent="-171450">
              <a:buFont typeface="Wingdings" panose="05000000000000000000" pitchFamily="2" charset="2"/>
              <a:buChar char="§"/>
            </a:pPr>
            <a:r>
              <a:rPr lang="pl-PL" sz="1100" dirty="0">
                <a:solidFill>
                  <a:srgbClr val="00519E"/>
                </a:solidFill>
                <a:latin typeface="Ubuntu" panose="020B0504030602030204" pitchFamily="34" charset="0"/>
              </a:rPr>
              <a:t>modern </a:t>
            </a:r>
            <a:r>
              <a:rPr lang="pl-PL" sz="1100" dirty="0" err="1">
                <a:solidFill>
                  <a:srgbClr val="00519E"/>
                </a:solidFill>
                <a:latin typeface="Ubuntu" panose="020B0504030602030204" pitchFamily="34" charset="0"/>
              </a:rPr>
              <a:t>research</a:t>
            </a:r>
            <a:r>
              <a:rPr lang="pl-PL" sz="1100" dirty="0">
                <a:solidFill>
                  <a:srgbClr val="00519E"/>
                </a:solidFill>
                <a:latin typeface="Ubuntu" panose="020B0504030602030204" pitchFamily="34" charset="0"/>
              </a:rPr>
              <a:t> </a:t>
            </a:r>
            <a:r>
              <a:rPr lang="pl-PL" sz="1100" dirty="0" err="1">
                <a:solidFill>
                  <a:srgbClr val="00519E"/>
                </a:solidFill>
                <a:latin typeface="Ubuntu" panose="020B0504030602030204" pitchFamily="34" charset="0"/>
              </a:rPr>
              <a:t>centers</a:t>
            </a:r>
            <a:endParaRPr lang="pl-PL" sz="1100" dirty="0">
              <a:solidFill>
                <a:srgbClr val="00519E"/>
              </a:solidFill>
              <a:latin typeface="Ubuntu" panose="020B0504030602030204" pitchFamily="34" charset="0"/>
            </a:endParaRPr>
          </a:p>
          <a:p>
            <a:pPr marL="171450" indent="-171450">
              <a:buFont typeface="Wingdings" panose="05000000000000000000" pitchFamily="2" charset="2"/>
              <a:buChar char="§"/>
            </a:pPr>
            <a:endParaRPr lang="pl-PL" sz="1100" dirty="0">
              <a:solidFill>
                <a:srgbClr val="00519E"/>
              </a:solidFill>
              <a:latin typeface="Ubuntu" panose="020B0504030602030204" pitchFamily="34" charset="0"/>
            </a:endParaRPr>
          </a:p>
          <a:p>
            <a:pPr marL="171450" indent="-171450">
              <a:buFont typeface="Wingdings" panose="05000000000000000000" pitchFamily="2" charset="2"/>
              <a:buChar char="§"/>
            </a:pPr>
            <a:r>
              <a:rPr lang="pl-PL" sz="1100" dirty="0" err="1">
                <a:solidFill>
                  <a:srgbClr val="00519E"/>
                </a:solidFill>
                <a:latin typeface="Ubuntu" panose="020B0504030602030204" pitchFamily="34" charset="0"/>
              </a:rPr>
              <a:t>state</a:t>
            </a:r>
            <a:r>
              <a:rPr lang="pl-PL" sz="1100" dirty="0">
                <a:solidFill>
                  <a:srgbClr val="00519E"/>
                </a:solidFill>
                <a:latin typeface="Ubuntu" panose="020B0504030602030204" pitchFamily="34" charset="0"/>
              </a:rPr>
              <a:t>-of-the-art. </a:t>
            </a:r>
            <a:r>
              <a:rPr lang="pl-PL" sz="1100" dirty="0" err="1">
                <a:solidFill>
                  <a:srgbClr val="00519E"/>
                </a:solidFill>
                <a:latin typeface="Ubuntu" panose="020B0504030602030204" pitchFamily="34" charset="0"/>
              </a:rPr>
              <a:t>Equipment</a:t>
            </a:r>
            <a:endParaRPr lang="pl-PL" sz="1100" dirty="0">
              <a:solidFill>
                <a:srgbClr val="00519E"/>
              </a:solidFill>
              <a:latin typeface="Ubuntu" panose="020B0504030602030204" pitchFamily="34" charset="0"/>
            </a:endParaRPr>
          </a:p>
          <a:p>
            <a:pPr marL="171450" indent="-171450">
              <a:buFont typeface="Wingdings" panose="05000000000000000000" pitchFamily="2" charset="2"/>
              <a:buChar char="§"/>
            </a:pPr>
            <a:endParaRPr lang="pl-PL" sz="1100" dirty="0">
              <a:solidFill>
                <a:srgbClr val="00519E"/>
              </a:solidFill>
              <a:latin typeface="Ubuntu" panose="020B0504030602030204" pitchFamily="34" charset="0"/>
            </a:endParaRPr>
          </a:p>
          <a:p>
            <a:pPr marL="171450" indent="-171450">
              <a:buFont typeface="Wingdings" panose="05000000000000000000" pitchFamily="2" charset="2"/>
              <a:buChar char="§"/>
            </a:pPr>
            <a:r>
              <a:rPr lang="pl-PL" sz="1100" dirty="0" err="1">
                <a:solidFill>
                  <a:srgbClr val="00519E"/>
                </a:solidFill>
                <a:latin typeface="Ubuntu" panose="020B0504030602030204" pitchFamily="34" charset="0"/>
              </a:rPr>
              <a:t>international</a:t>
            </a:r>
            <a:r>
              <a:rPr lang="pl-PL" sz="1100" dirty="0">
                <a:solidFill>
                  <a:srgbClr val="00519E"/>
                </a:solidFill>
                <a:latin typeface="Ubuntu" panose="020B0504030602030204" pitchFamily="34" charset="0"/>
              </a:rPr>
              <a:t> </a:t>
            </a:r>
            <a:r>
              <a:rPr lang="pl-PL" sz="1100" dirty="0" err="1">
                <a:solidFill>
                  <a:srgbClr val="00519E"/>
                </a:solidFill>
                <a:latin typeface="Ubuntu" panose="020B0504030602030204" pitchFamily="34" charset="0"/>
              </a:rPr>
              <a:t>research</a:t>
            </a:r>
            <a:r>
              <a:rPr lang="pl-PL" sz="1100" dirty="0">
                <a:solidFill>
                  <a:srgbClr val="00519E"/>
                </a:solidFill>
                <a:latin typeface="Ubuntu" panose="020B0504030602030204" pitchFamily="34" charset="0"/>
              </a:rPr>
              <a:t> </a:t>
            </a:r>
            <a:r>
              <a:rPr lang="pl-PL" sz="1100" dirty="0" err="1">
                <a:solidFill>
                  <a:srgbClr val="00519E"/>
                </a:solidFill>
                <a:latin typeface="Ubuntu" panose="020B0504030602030204" pitchFamily="34" charset="0"/>
              </a:rPr>
              <a:t>teams</a:t>
            </a:r>
            <a:endParaRPr lang="pl-PL" sz="1100" dirty="0">
              <a:solidFill>
                <a:srgbClr val="00519E"/>
              </a:solidFill>
              <a:latin typeface="Ubuntu" panose="020B0504030602030204" pitchFamily="34" charset="0"/>
            </a:endParaRPr>
          </a:p>
          <a:p>
            <a:pPr marL="171450" indent="-171450">
              <a:buFont typeface="Wingdings" panose="05000000000000000000" pitchFamily="2" charset="2"/>
              <a:buChar char="§"/>
            </a:pPr>
            <a:endParaRPr lang="pl-PL" sz="1100" dirty="0">
              <a:solidFill>
                <a:srgbClr val="00519E"/>
              </a:solidFill>
              <a:latin typeface="Ubuntu" panose="020B0504030602030204" pitchFamily="34" charset="0"/>
            </a:endParaRPr>
          </a:p>
          <a:p>
            <a:pPr marL="171450" indent="-171450">
              <a:buFont typeface="Wingdings" panose="05000000000000000000" pitchFamily="2" charset="2"/>
              <a:buChar char="§"/>
            </a:pPr>
            <a:r>
              <a:rPr lang="pl-PL" sz="1100" dirty="0" err="1">
                <a:solidFill>
                  <a:srgbClr val="00519E"/>
                </a:solidFill>
                <a:latin typeface="Ubuntu" panose="020B0504030602030204" pitchFamily="34" charset="0"/>
              </a:rPr>
              <a:t>hundreds</a:t>
            </a:r>
            <a:r>
              <a:rPr lang="pl-PL" sz="1100" dirty="0">
                <a:solidFill>
                  <a:srgbClr val="00519E"/>
                </a:solidFill>
                <a:latin typeface="Ubuntu" panose="020B0504030602030204" pitchFamily="34" charset="0"/>
              </a:rPr>
              <a:t> of </a:t>
            </a:r>
            <a:r>
              <a:rPr lang="pl-PL" sz="1100" dirty="0" err="1">
                <a:solidFill>
                  <a:srgbClr val="00519E"/>
                </a:solidFill>
                <a:latin typeface="Ubuntu" panose="020B0504030602030204" pitchFamily="34" charset="0"/>
              </a:rPr>
              <a:t>projects</a:t>
            </a:r>
            <a:r>
              <a:rPr lang="pl-PL" sz="1100" dirty="0">
                <a:solidFill>
                  <a:srgbClr val="00519E"/>
                </a:solidFill>
                <a:latin typeface="Ubuntu" panose="020B0504030602030204" pitchFamily="34" charset="0"/>
              </a:rPr>
              <a:t> </a:t>
            </a:r>
            <a:r>
              <a:rPr lang="pl-PL" sz="1100" dirty="0" err="1">
                <a:solidFill>
                  <a:srgbClr val="00519E"/>
                </a:solidFill>
                <a:latin typeface="Ubuntu" panose="020B0504030602030204" pitchFamily="34" charset="0"/>
              </a:rPr>
              <a:t>carried</a:t>
            </a:r>
            <a:r>
              <a:rPr lang="pl-PL" sz="1100" dirty="0">
                <a:solidFill>
                  <a:srgbClr val="00519E"/>
                </a:solidFill>
                <a:latin typeface="Ubuntu" panose="020B0504030602030204" pitchFamily="34" charset="0"/>
              </a:rPr>
              <a:t> out </a:t>
            </a:r>
            <a:r>
              <a:rPr lang="pl-PL" sz="1100" dirty="0" err="1">
                <a:solidFill>
                  <a:srgbClr val="00519E"/>
                </a:solidFill>
                <a:latin typeface="Ubuntu" panose="020B0504030602030204" pitchFamily="34" charset="0"/>
              </a:rPr>
              <a:t>each</a:t>
            </a:r>
            <a:r>
              <a:rPr lang="pl-PL" sz="1100" dirty="0">
                <a:solidFill>
                  <a:srgbClr val="00519E"/>
                </a:solidFill>
                <a:latin typeface="Ubuntu" panose="020B0504030602030204" pitchFamily="34" charset="0"/>
              </a:rPr>
              <a:t> </a:t>
            </a:r>
            <a:r>
              <a:rPr lang="pl-PL" sz="1100" dirty="0" err="1">
                <a:solidFill>
                  <a:srgbClr val="00519E"/>
                </a:solidFill>
                <a:latin typeface="Ubuntu" panose="020B0504030602030204" pitchFamily="34" charset="0"/>
              </a:rPr>
              <a:t>year</a:t>
            </a:r>
            <a:endParaRPr lang="pl-PL" sz="1100" dirty="0">
              <a:solidFill>
                <a:srgbClr val="00519E"/>
              </a:solidFill>
              <a:latin typeface="Ubuntu" panose="020B0504030602030204" pitchFamily="34" charset="0"/>
            </a:endParaRPr>
          </a:p>
          <a:p>
            <a:pPr marL="171450" indent="-171450">
              <a:buFont typeface="Wingdings" panose="05000000000000000000" pitchFamily="2" charset="2"/>
              <a:buChar char="§"/>
            </a:pPr>
            <a:endParaRPr lang="pl-PL" sz="1100" dirty="0">
              <a:solidFill>
                <a:srgbClr val="00519E"/>
              </a:solidFill>
              <a:latin typeface="Ubuntu" panose="020B0504030602030204" pitchFamily="34" charset="0"/>
            </a:endParaRPr>
          </a:p>
          <a:p>
            <a:pPr marL="171450" indent="-171450">
              <a:buFont typeface="Wingdings" panose="05000000000000000000" pitchFamily="2" charset="2"/>
              <a:buChar char="§"/>
            </a:pPr>
            <a:r>
              <a:rPr lang="pl-PL" sz="1100" dirty="0" err="1">
                <a:solidFill>
                  <a:srgbClr val="00519E"/>
                </a:solidFill>
                <a:latin typeface="Ubuntu" panose="020B0504030602030204" pitchFamily="34" charset="0"/>
              </a:rPr>
              <a:t>prestigous</a:t>
            </a:r>
            <a:r>
              <a:rPr lang="pl-PL" sz="1100" dirty="0">
                <a:solidFill>
                  <a:srgbClr val="00519E"/>
                </a:solidFill>
                <a:latin typeface="Ubuntu" panose="020B0504030602030204" pitchFamily="34" charset="0"/>
              </a:rPr>
              <a:t> </a:t>
            </a:r>
            <a:r>
              <a:rPr lang="pl-PL" sz="1100" dirty="0" err="1">
                <a:solidFill>
                  <a:srgbClr val="00519E"/>
                </a:solidFill>
                <a:latin typeface="Ubuntu" panose="020B0504030602030204" pitchFamily="34" charset="0"/>
              </a:rPr>
              <a:t>research</a:t>
            </a:r>
            <a:r>
              <a:rPr lang="pl-PL" sz="1100" dirty="0">
                <a:solidFill>
                  <a:srgbClr val="00519E"/>
                </a:solidFill>
                <a:latin typeface="Ubuntu" panose="020B0504030602030204" pitchFamily="34" charset="0"/>
              </a:rPr>
              <a:t> </a:t>
            </a:r>
            <a:r>
              <a:rPr lang="pl-PL" sz="1100" dirty="0" err="1">
                <a:solidFill>
                  <a:srgbClr val="00519E"/>
                </a:solidFill>
                <a:latin typeface="Ubuntu" panose="020B0504030602030204" pitchFamily="34" charset="0"/>
              </a:rPr>
              <a:t>grants</a:t>
            </a:r>
            <a:endParaRPr lang="pl-PL" sz="1200" dirty="0">
              <a:solidFill>
                <a:srgbClr val="00519E"/>
              </a:solidFill>
            </a:endParaRPr>
          </a:p>
          <a:p>
            <a:pPr marL="285750" indent="-285750">
              <a:buFont typeface="Wingdings" panose="05000000000000000000" pitchFamily="2" charset="2"/>
              <a:buChar char="§"/>
            </a:pPr>
            <a:endParaRPr lang="pl-PL" sz="1200" dirty="0">
              <a:solidFill>
                <a:srgbClr val="00519E"/>
              </a:solidFill>
            </a:endParaRPr>
          </a:p>
        </p:txBody>
      </p:sp>
      <p:pic>
        <p:nvPicPr>
          <p:cNvPr id="8" name="Obraz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17870" y="0"/>
            <a:ext cx="3725126" cy="6858000"/>
          </a:xfrm>
          <a:prstGeom prst="rect">
            <a:avLst/>
          </a:prstGeom>
        </p:spPr>
      </p:pic>
    </p:spTree>
    <p:extLst>
      <p:ext uri="{BB962C8B-B14F-4D97-AF65-F5344CB8AC3E}">
        <p14:creationId xmlns:p14="http://schemas.microsoft.com/office/powerpoint/2010/main" val="44053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fade">
                                      <p:cBhvr>
                                        <p:cTn id="11" dur="750"/>
                                        <p:tgtEl>
                                          <p:spTgt spid="7">
                                            <p:txEl>
                                              <p:pRg st="2" end="2"/>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750"/>
                                        <p:tgtEl>
                                          <p:spTgt spid="7">
                                            <p:txEl>
                                              <p:pRg st="4" end="4"/>
                                            </p:txEl>
                                          </p:spTgt>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Effect transition="in" filter="fade">
                                      <p:cBhvr>
                                        <p:cTn id="19" dur="750"/>
                                        <p:tgtEl>
                                          <p:spTgt spid="7">
                                            <p:txEl>
                                              <p:pRg st="6" end="6"/>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animEffect transition="in" filter="fade">
                                      <p:cBhvr>
                                        <p:cTn id="23" dur="750"/>
                                        <p:tgtEl>
                                          <p:spTgt spid="7">
                                            <p:txEl>
                                              <p:pRg st="8" end="8"/>
                                            </p:txEl>
                                          </p:spTgt>
                                        </p:tgtEl>
                                      </p:cBhvr>
                                    </p:animEffect>
                                  </p:childTnLst>
                                </p:cTn>
                              </p:par>
                            </p:childTnLst>
                          </p:cTn>
                        </p:par>
                        <p:par>
                          <p:cTn id="24" fill="hold">
                            <p:stCondLst>
                              <p:cond delay="3750"/>
                            </p:stCondLst>
                            <p:childTnLst>
                              <p:par>
                                <p:cTn id="25" presetID="53" presetClass="entr" presetSubtype="16" fill="hold" grpId="0" nodeType="afterEffect">
                                  <p:stCondLst>
                                    <p:cond delay="100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2">
            <a:extLst>
              <a:ext uri="{FF2B5EF4-FFF2-40B4-BE49-F238E27FC236}">
                <a16:creationId xmlns:a16="http://schemas.microsoft.com/office/drawing/2014/main" id="{E3A90B92-A9D9-40C1-AB07-BDB24D5FF40F}"/>
              </a:ext>
            </a:extLst>
          </p:cNvPr>
          <p:cNvSpPr>
            <a:spLocks noGrp="1"/>
          </p:cNvSpPr>
          <p:nvPr>
            <p:ph type="title"/>
          </p:nvPr>
        </p:nvSpPr>
        <p:spPr>
          <a:xfrm>
            <a:off x="539749" y="345531"/>
            <a:ext cx="8064501" cy="417187"/>
          </a:xfrm>
        </p:spPr>
        <p:txBody>
          <a:bodyPr>
            <a:normAutofit fontScale="90000"/>
          </a:bodyPr>
          <a:lstStyle/>
          <a:p>
            <a:r>
              <a:rPr lang="en-US" dirty="0">
                <a:solidFill>
                  <a:srgbClr val="00519E"/>
                </a:solidFill>
              </a:rPr>
              <a:t>Research University program</a:t>
            </a:r>
            <a:endParaRPr lang="pl-PL" dirty="0">
              <a:solidFill>
                <a:srgbClr val="FF0000"/>
              </a:solidFill>
            </a:endParaRPr>
          </a:p>
        </p:txBody>
      </p:sp>
      <p:pic>
        <p:nvPicPr>
          <p:cNvPr id="15" name="Obraz 14">
            <a:extLst>
              <a:ext uri="{FF2B5EF4-FFF2-40B4-BE49-F238E27FC236}">
                <a16:creationId xmlns:a16="http://schemas.microsoft.com/office/drawing/2014/main" id="{E23A13D9-D133-4DA5-B629-E863FE1E62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280144"/>
            <a:ext cx="9150831" cy="3572387"/>
          </a:xfrm>
          <a:prstGeom prst="rect">
            <a:avLst/>
          </a:prstGeom>
        </p:spPr>
      </p:pic>
      <p:sp>
        <p:nvSpPr>
          <p:cNvPr id="2" name="pole tekstowe 1">
            <a:extLst>
              <a:ext uri="{FF2B5EF4-FFF2-40B4-BE49-F238E27FC236}">
                <a16:creationId xmlns:a16="http://schemas.microsoft.com/office/drawing/2014/main" id="{1AB92252-7CD9-1591-7A4C-C3807D06B644}"/>
              </a:ext>
            </a:extLst>
          </p:cNvPr>
          <p:cNvSpPr txBox="1"/>
          <p:nvPr/>
        </p:nvSpPr>
        <p:spPr>
          <a:xfrm>
            <a:off x="443553" y="1002373"/>
            <a:ext cx="8160698" cy="1986826"/>
          </a:xfrm>
          <a:prstGeom prst="rect">
            <a:avLst/>
          </a:prstGeom>
          <a:noFill/>
        </p:spPr>
        <p:txBody>
          <a:bodyPr wrap="square" rtlCol="0">
            <a:spAutoFit/>
          </a:bodyPr>
          <a:lstStyle/>
          <a:p>
            <a:pPr>
              <a:lnSpc>
                <a:spcPct val="150000"/>
              </a:lnSpc>
            </a:pPr>
            <a:r>
              <a:rPr lang="en-US" sz="1400" dirty="0">
                <a:solidFill>
                  <a:srgbClr val="00519E"/>
                </a:solidFill>
              </a:rPr>
              <a:t>JU MC partakes in the Excellence Initiative – Research University program. As part of the qLife Priority Research Area “Quality of research for the quality of life,” our scientists are </a:t>
            </a:r>
            <a:r>
              <a:rPr lang="en-US" sz="1400" dirty="0" err="1">
                <a:solidFill>
                  <a:srgbClr val="00519E"/>
                </a:solidFill>
              </a:rPr>
              <a:t>realising</a:t>
            </a:r>
            <a:r>
              <a:rPr lang="en-US" sz="1400" dirty="0">
                <a:solidFill>
                  <a:srgbClr val="00519E"/>
                </a:solidFill>
              </a:rPr>
              <a:t> research projects in: </a:t>
            </a:r>
          </a:p>
          <a:p>
            <a:pPr marL="285750" indent="-285750">
              <a:lnSpc>
                <a:spcPct val="150000"/>
              </a:lnSpc>
              <a:buFont typeface="Wingdings" panose="05000000000000000000" pitchFamily="2" charset="2"/>
              <a:buChar char="§"/>
            </a:pPr>
            <a:r>
              <a:rPr lang="en-US" sz="1400" dirty="0">
                <a:solidFill>
                  <a:srgbClr val="00519E"/>
                </a:solidFill>
              </a:rPr>
              <a:t>social diseases and diseases of affluence;</a:t>
            </a:r>
          </a:p>
          <a:p>
            <a:pPr marL="285750" indent="-285750">
              <a:lnSpc>
                <a:spcPct val="150000"/>
              </a:lnSpc>
              <a:buFont typeface="Wingdings" panose="05000000000000000000" pitchFamily="2" charset="2"/>
              <a:buChar char="§"/>
            </a:pPr>
            <a:r>
              <a:rPr lang="en-US" sz="1400" dirty="0">
                <a:solidFill>
                  <a:srgbClr val="00519E"/>
                </a:solidFill>
              </a:rPr>
              <a:t>reproductive health;</a:t>
            </a:r>
          </a:p>
          <a:p>
            <a:pPr marL="285750" indent="-285750">
              <a:lnSpc>
                <a:spcPct val="150000"/>
              </a:lnSpc>
              <a:buFont typeface="Wingdings" panose="05000000000000000000" pitchFamily="2" charset="2"/>
              <a:buChar char="§"/>
            </a:pPr>
            <a:r>
              <a:rPr lang="en-US" sz="1400" dirty="0">
                <a:solidFill>
                  <a:srgbClr val="00519E"/>
                </a:solidFill>
              </a:rPr>
              <a:t>regenerative medicine.</a:t>
            </a:r>
            <a:endParaRPr lang="pl-PL" sz="1400" dirty="0">
              <a:solidFill>
                <a:srgbClr val="00519E"/>
              </a:solidFill>
            </a:endParaRPr>
          </a:p>
        </p:txBody>
      </p:sp>
    </p:spTree>
    <p:extLst>
      <p:ext uri="{BB962C8B-B14F-4D97-AF65-F5344CB8AC3E}">
        <p14:creationId xmlns:p14="http://schemas.microsoft.com/office/powerpoint/2010/main" val="28681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anim calcmode="lin" valueType="num">
                                      <p:cBhvr>
                                        <p:cTn id="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50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anim calcmode="lin" valueType="num">
                                      <p:cBhvr>
                                        <p:cTn id="1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50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anim calcmode="lin" valueType="num">
                                      <p:cBhvr>
                                        <p:cTn id="20"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98751279-3D80-432F-9EC3-F3B9A8D306F3}"/>
              </a:ext>
            </a:extLst>
          </p:cNvPr>
          <p:cNvSpPr>
            <a:spLocks noGrp="1"/>
          </p:cNvSpPr>
          <p:nvPr>
            <p:ph type="title"/>
          </p:nvPr>
        </p:nvSpPr>
        <p:spPr>
          <a:xfrm>
            <a:off x="539749" y="345531"/>
            <a:ext cx="8064501" cy="417187"/>
          </a:xfrm>
        </p:spPr>
        <p:txBody>
          <a:bodyPr>
            <a:normAutofit fontScale="90000"/>
          </a:bodyPr>
          <a:lstStyle/>
          <a:p>
            <a:r>
              <a:rPr lang="pl-PL" dirty="0"/>
              <a:t>University </a:t>
            </a:r>
            <a:r>
              <a:rPr lang="pl-PL" dirty="0" err="1"/>
              <a:t>Hospitals</a:t>
            </a:r>
            <a:endParaRPr lang="pl-PL" dirty="0"/>
          </a:p>
        </p:txBody>
      </p:sp>
      <p:grpSp>
        <p:nvGrpSpPr>
          <p:cNvPr id="3" name="Grupa 2"/>
          <p:cNvGrpSpPr/>
          <p:nvPr/>
        </p:nvGrpSpPr>
        <p:grpSpPr>
          <a:xfrm>
            <a:off x="537818" y="912744"/>
            <a:ext cx="8174254" cy="1532571"/>
            <a:chOff x="537818" y="960369"/>
            <a:chExt cx="8174254" cy="1532571"/>
          </a:xfrm>
        </p:grpSpPr>
        <p:sp>
          <p:nvSpPr>
            <p:cNvPr id="33" name="Prostokąt 32">
              <a:extLst>
                <a:ext uri="{FF2B5EF4-FFF2-40B4-BE49-F238E27FC236}">
                  <a16:creationId xmlns:a16="http://schemas.microsoft.com/office/drawing/2014/main" id="{E0E0DFE9-9F70-4810-94EF-B62074328565}"/>
                </a:ext>
              </a:extLst>
            </p:cNvPr>
            <p:cNvSpPr/>
            <p:nvPr/>
          </p:nvSpPr>
          <p:spPr>
            <a:xfrm>
              <a:off x="537818" y="1957181"/>
              <a:ext cx="1046685" cy="497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pl-PL" sz="1200" dirty="0"/>
            </a:p>
            <a:p>
              <a:pPr algn="ctr"/>
              <a:r>
                <a:rPr lang="pl-PL" sz="1100" dirty="0">
                  <a:solidFill>
                    <a:srgbClr val="00519E"/>
                  </a:solidFill>
                  <a:latin typeface="Ubuntu Light" panose="020B0304030602030204" pitchFamily="34" charset="0"/>
                </a:rPr>
                <a:t>The University </a:t>
              </a:r>
            </a:p>
            <a:p>
              <a:pPr algn="ctr"/>
              <a:r>
                <a:rPr lang="pl-PL" sz="1100" dirty="0" err="1">
                  <a:solidFill>
                    <a:srgbClr val="00519E"/>
                  </a:solidFill>
                  <a:latin typeface="Ubuntu Light" panose="020B0304030602030204" pitchFamily="34" charset="0"/>
                </a:rPr>
                <a:t>Hospital</a:t>
              </a:r>
              <a:endParaRPr lang="pl-PL" sz="1100" dirty="0">
                <a:solidFill>
                  <a:srgbClr val="00519E"/>
                </a:solidFill>
                <a:latin typeface="Ubuntu Light" panose="020B0304030602030204" pitchFamily="34" charset="0"/>
              </a:endParaRPr>
            </a:p>
            <a:p>
              <a:pPr algn="ctr"/>
              <a:endParaRPr lang="pl-PL" dirty="0"/>
            </a:p>
          </p:txBody>
        </p:sp>
        <p:grpSp>
          <p:nvGrpSpPr>
            <p:cNvPr id="34" name="Grupa 33">
              <a:extLst>
                <a:ext uri="{FF2B5EF4-FFF2-40B4-BE49-F238E27FC236}">
                  <a16:creationId xmlns:a16="http://schemas.microsoft.com/office/drawing/2014/main" id="{004663F6-2560-401D-9A19-1D7EEDD07BCC}"/>
                </a:ext>
              </a:extLst>
            </p:cNvPr>
            <p:cNvGrpSpPr/>
            <p:nvPr/>
          </p:nvGrpSpPr>
          <p:grpSpPr>
            <a:xfrm>
              <a:off x="4499615" y="960369"/>
              <a:ext cx="1608094" cy="1489672"/>
              <a:chOff x="5663875" y="1203777"/>
              <a:chExt cx="1608094" cy="1489672"/>
            </a:xfrm>
          </p:grpSpPr>
          <p:pic>
            <p:nvPicPr>
              <p:cNvPr id="35" name="Obraz 34">
                <a:extLst>
                  <a:ext uri="{FF2B5EF4-FFF2-40B4-BE49-F238E27FC236}">
                    <a16:creationId xmlns:a16="http://schemas.microsoft.com/office/drawing/2014/main" id="{91EDEEAF-A12B-4421-9D2E-8B984647D4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3383" y="1203777"/>
                <a:ext cx="914402" cy="914402"/>
              </a:xfrm>
              <a:prstGeom prst="rect">
                <a:avLst/>
              </a:prstGeom>
            </p:spPr>
          </p:pic>
          <p:sp>
            <p:nvSpPr>
              <p:cNvPr id="36" name="Prostokąt 35">
                <a:extLst>
                  <a:ext uri="{FF2B5EF4-FFF2-40B4-BE49-F238E27FC236}">
                    <a16:creationId xmlns:a16="http://schemas.microsoft.com/office/drawing/2014/main" id="{BD392602-A50D-4C0B-A197-C715C8415EA9}"/>
                  </a:ext>
                </a:extLst>
              </p:cNvPr>
              <p:cNvSpPr/>
              <p:nvPr/>
            </p:nvSpPr>
            <p:spPr>
              <a:xfrm>
                <a:off x="5663875" y="2118179"/>
                <a:ext cx="1608094" cy="575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1100" dirty="0">
                    <a:solidFill>
                      <a:srgbClr val="00519E"/>
                    </a:solidFill>
                    <a:latin typeface="Ubuntu Light" panose="020B0304030602030204" pitchFamily="34" charset="0"/>
                  </a:rPr>
                  <a:t>The University </a:t>
                </a:r>
              </a:p>
              <a:p>
                <a:pPr algn="ctr"/>
                <a:r>
                  <a:rPr lang="pl-PL" sz="1100" dirty="0" err="1">
                    <a:solidFill>
                      <a:srgbClr val="00519E"/>
                    </a:solidFill>
                    <a:latin typeface="Ubuntu Light" panose="020B0304030602030204" pitchFamily="34" charset="0"/>
                  </a:rPr>
                  <a:t>Dental</a:t>
                </a:r>
                <a:r>
                  <a:rPr lang="pl-PL" sz="1100" dirty="0">
                    <a:solidFill>
                      <a:srgbClr val="00519E"/>
                    </a:solidFill>
                    <a:latin typeface="Ubuntu Light" panose="020B0304030602030204" pitchFamily="34" charset="0"/>
                  </a:rPr>
                  <a:t> </a:t>
                </a:r>
                <a:r>
                  <a:rPr lang="pl-PL" sz="1100" dirty="0" err="1">
                    <a:solidFill>
                      <a:srgbClr val="00519E"/>
                    </a:solidFill>
                    <a:latin typeface="Ubuntu Light" panose="020B0304030602030204" pitchFamily="34" charset="0"/>
                  </a:rPr>
                  <a:t>Clinic</a:t>
                </a:r>
                <a:endParaRPr lang="pl-PL" sz="1100" dirty="0">
                  <a:solidFill>
                    <a:srgbClr val="00519E"/>
                  </a:solidFill>
                  <a:latin typeface="Ubuntu Light" panose="020B0304030602030204" pitchFamily="34" charset="0"/>
                </a:endParaRPr>
              </a:p>
            </p:txBody>
          </p:sp>
        </p:grpSp>
        <p:grpSp>
          <p:nvGrpSpPr>
            <p:cNvPr id="37" name="Grupa 36">
              <a:extLst>
                <a:ext uri="{FF2B5EF4-FFF2-40B4-BE49-F238E27FC236}">
                  <a16:creationId xmlns:a16="http://schemas.microsoft.com/office/drawing/2014/main" id="{B3452093-C23D-4BB1-8A64-8B60C36CB30B}"/>
                </a:ext>
              </a:extLst>
            </p:cNvPr>
            <p:cNvGrpSpPr/>
            <p:nvPr/>
          </p:nvGrpSpPr>
          <p:grpSpPr>
            <a:xfrm>
              <a:off x="2412767" y="977879"/>
              <a:ext cx="1608093" cy="1515061"/>
              <a:chOff x="3934674" y="1221287"/>
              <a:chExt cx="1608093" cy="1515061"/>
            </a:xfrm>
          </p:grpSpPr>
          <p:pic>
            <p:nvPicPr>
              <p:cNvPr id="38" name="Obraz 37">
                <a:extLst>
                  <a:ext uri="{FF2B5EF4-FFF2-40B4-BE49-F238E27FC236}">
                    <a16:creationId xmlns:a16="http://schemas.microsoft.com/office/drawing/2014/main" id="{05B83041-219A-443D-A529-BE4A7B571C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7803" y="1221287"/>
                <a:ext cx="741834" cy="908878"/>
              </a:xfrm>
              <a:prstGeom prst="rect">
                <a:avLst/>
              </a:prstGeom>
            </p:spPr>
          </p:pic>
          <p:sp>
            <p:nvSpPr>
              <p:cNvPr id="39" name="Prostokąt 38">
                <a:extLst>
                  <a:ext uri="{FF2B5EF4-FFF2-40B4-BE49-F238E27FC236}">
                    <a16:creationId xmlns:a16="http://schemas.microsoft.com/office/drawing/2014/main" id="{D41D7487-AED1-40AC-88F2-F933B863656F}"/>
                  </a:ext>
                </a:extLst>
              </p:cNvPr>
              <p:cNvSpPr/>
              <p:nvPr/>
            </p:nvSpPr>
            <p:spPr>
              <a:xfrm>
                <a:off x="3934674" y="2161078"/>
                <a:ext cx="1608093" cy="575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pl-PL" sz="1200" dirty="0">
                  <a:solidFill>
                    <a:srgbClr val="022F5D"/>
                  </a:solidFill>
                </a:endParaRPr>
              </a:p>
              <a:p>
                <a:pPr algn="ctr"/>
                <a:endParaRPr lang="pl-PL" sz="1200" dirty="0">
                  <a:solidFill>
                    <a:srgbClr val="022F5D"/>
                  </a:solidFill>
                </a:endParaRPr>
              </a:p>
              <a:p>
                <a:pPr algn="ctr"/>
                <a:r>
                  <a:rPr lang="pl-PL" sz="1100" dirty="0">
                    <a:solidFill>
                      <a:srgbClr val="00519E"/>
                    </a:solidFill>
                    <a:latin typeface="Ubuntu Light" panose="020B0304030602030204" pitchFamily="34" charset="0"/>
                  </a:rPr>
                  <a:t>The University </a:t>
                </a:r>
              </a:p>
              <a:p>
                <a:pPr algn="ctr"/>
                <a:r>
                  <a:rPr lang="pl-PL" sz="1100" dirty="0" err="1">
                    <a:solidFill>
                      <a:srgbClr val="00519E"/>
                    </a:solidFill>
                    <a:latin typeface="Ubuntu Light" panose="020B0304030602030204" pitchFamily="34" charset="0"/>
                  </a:rPr>
                  <a:t>Children’s</a:t>
                </a:r>
                <a:r>
                  <a:rPr lang="pl-PL" sz="1100" dirty="0">
                    <a:solidFill>
                      <a:srgbClr val="00519E"/>
                    </a:solidFill>
                    <a:latin typeface="Ubuntu Light" panose="020B0304030602030204" pitchFamily="34" charset="0"/>
                  </a:rPr>
                  <a:t> </a:t>
                </a:r>
                <a:r>
                  <a:rPr lang="pl-PL" sz="1100" dirty="0" err="1">
                    <a:solidFill>
                      <a:srgbClr val="00519E"/>
                    </a:solidFill>
                    <a:latin typeface="Ubuntu Light" panose="020B0304030602030204" pitchFamily="34" charset="0"/>
                  </a:rPr>
                  <a:t>Hospital</a:t>
                </a:r>
                <a:r>
                  <a:rPr lang="pl-PL" sz="1100" dirty="0">
                    <a:solidFill>
                      <a:srgbClr val="00519E"/>
                    </a:solidFill>
                    <a:latin typeface="Ubuntu Light" panose="020B0304030602030204" pitchFamily="34" charset="0"/>
                  </a:rPr>
                  <a:t> </a:t>
                </a:r>
              </a:p>
              <a:p>
                <a:pPr algn="ctr"/>
                <a:endParaRPr lang="pl-PL" sz="1200" dirty="0"/>
              </a:p>
              <a:p>
                <a:pPr algn="ctr"/>
                <a:endParaRPr lang="pl-PL" dirty="0"/>
              </a:p>
            </p:txBody>
          </p:sp>
        </p:grpSp>
        <p:grpSp>
          <p:nvGrpSpPr>
            <p:cNvPr id="40" name="Grupa 39">
              <a:extLst>
                <a:ext uri="{FF2B5EF4-FFF2-40B4-BE49-F238E27FC236}">
                  <a16:creationId xmlns:a16="http://schemas.microsoft.com/office/drawing/2014/main" id="{6A8A49D9-B691-48A5-91B6-E641B41BAF51}"/>
                </a:ext>
              </a:extLst>
            </p:cNvPr>
            <p:cNvGrpSpPr/>
            <p:nvPr/>
          </p:nvGrpSpPr>
          <p:grpSpPr>
            <a:xfrm>
              <a:off x="6153334" y="960866"/>
              <a:ext cx="2558738" cy="1437778"/>
              <a:chOff x="6623519" y="1093565"/>
              <a:chExt cx="2558738" cy="1437778"/>
            </a:xfrm>
          </p:grpSpPr>
          <p:pic>
            <p:nvPicPr>
              <p:cNvPr id="41" name="Obraz 40">
                <a:extLst>
                  <a:ext uri="{FF2B5EF4-FFF2-40B4-BE49-F238E27FC236}">
                    <a16:creationId xmlns:a16="http://schemas.microsoft.com/office/drawing/2014/main" id="{8A922115-0387-4912-AC8F-FECEE21837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
              <a:stretch/>
            </p:blipFill>
            <p:spPr>
              <a:xfrm>
                <a:off x="7689527" y="1093565"/>
                <a:ext cx="933594" cy="862508"/>
              </a:xfrm>
              <a:prstGeom prst="rect">
                <a:avLst/>
              </a:prstGeom>
            </p:spPr>
          </p:pic>
          <p:sp>
            <p:nvSpPr>
              <p:cNvPr id="42" name="Prostokąt 41">
                <a:extLst>
                  <a:ext uri="{FF2B5EF4-FFF2-40B4-BE49-F238E27FC236}">
                    <a16:creationId xmlns:a16="http://schemas.microsoft.com/office/drawing/2014/main" id="{C0F38090-6CFD-4017-8C3D-F19C69004EDC}"/>
                  </a:ext>
                </a:extLst>
              </p:cNvPr>
              <p:cNvSpPr/>
              <p:nvPr/>
            </p:nvSpPr>
            <p:spPr>
              <a:xfrm>
                <a:off x="6623519" y="1956073"/>
                <a:ext cx="2558738" cy="575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br>
                  <a:rPr lang="pl-PL" sz="1100" dirty="0">
                    <a:solidFill>
                      <a:srgbClr val="00519E"/>
                    </a:solidFill>
                    <a:latin typeface="Ubuntu" panose="020B0504030602030204" pitchFamily="34" charset="0"/>
                  </a:rPr>
                </a:br>
                <a:endParaRPr lang="pl-PL" sz="1100" dirty="0">
                  <a:solidFill>
                    <a:srgbClr val="00519E"/>
                  </a:solidFill>
                  <a:latin typeface="Ubuntu" panose="020B0504030602030204" pitchFamily="34" charset="0"/>
                </a:endParaRPr>
              </a:p>
            </p:txBody>
          </p:sp>
        </p:grpSp>
      </p:grpSp>
      <p:sp>
        <p:nvSpPr>
          <p:cNvPr id="4" name="pole tekstowe 3"/>
          <p:cNvSpPr txBox="1"/>
          <p:nvPr/>
        </p:nvSpPr>
        <p:spPr>
          <a:xfrm>
            <a:off x="6406770" y="1920132"/>
            <a:ext cx="2558738" cy="430887"/>
          </a:xfrm>
          <a:prstGeom prst="rect">
            <a:avLst/>
          </a:prstGeom>
          <a:noFill/>
        </p:spPr>
        <p:txBody>
          <a:bodyPr wrap="square" rtlCol="0">
            <a:spAutoFit/>
          </a:bodyPr>
          <a:lstStyle/>
          <a:p>
            <a:pPr algn="ctr"/>
            <a:r>
              <a:rPr lang="en-US" sz="1100" dirty="0">
                <a:solidFill>
                  <a:srgbClr val="00519E"/>
                </a:solidFill>
              </a:rPr>
              <a:t>The Orthopedic-Rehabilitation </a:t>
            </a:r>
          </a:p>
          <a:p>
            <a:pPr algn="ctr"/>
            <a:r>
              <a:rPr lang="en-US" sz="1100" dirty="0">
                <a:solidFill>
                  <a:srgbClr val="00519E"/>
                </a:solidFill>
              </a:rPr>
              <a:t>University Hospital </a:t>
            </a:r>
            <a:endParaRPr lang="pl-PL" dirty="0"/>
          </a:p>
        </p:txBody>
      </p:sp>
      <p:pic>
        <p:nvPicPr>
          <p:cNvPr id="24" name="Obraz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600" y="6364584"/>
            <a:ext cx="1377404" cy="436265"/>
          </a:xfrm>
          <a:prstGeom prst="rect">
            <a:avLst/>
          </a:prstGeom>
        </p:spPr>
      </p:pic>
      <p:grpSp>
        <p:nvGrpSpPr>
          <p:cNvPr id="6" name="Grupa 5">
            <a:extLst>
              <a:ext uri="{FF2B5EF4-FFF2-40B4-BE49-F238E27FC236}">
                <a16:creationId xmlns:a16="http://schemas.microsoft.com/office/drawing/2014/main" id="{C15A0790-526A-16A1-115F-5DC0E2C60E8B}"/>
              </a:ext>
            </a:extLst>
          </p:cNvPr>
          <p:cNvGrpSpPr/>
          <p:nvPr/>
        </p:nvGrpSpPr>
        <p:grpSpPr>
          <a:xfrm>
            <a:off x="0" y="2505694"/>
            <a:ext cx="9144000" cy="3780806"/>
            <a:chOff x="0" y="2505694"/>
            <a:chExt cx="9144000" cy="3780806"/>
          </a:xfrm>
        </p:grpSpPr>
        <p:sp>
          <p:nvSpPr>
            <p:cNvPr id="20" name="Prostokąt 19">
              <a:extLst>
                <a:ext uri="{FF2B5EF4-FFF2-40B4-BE49-F238E27FC236}">
                  <a16:creationId xmlns:a16="http://schemas.microsoft.com/office/drawing/2014/main" id="{29A909C3-710A-8688-1553-9F8B89B8657B}"/>
                </a:ext>
              </a:extLst>
            </p:cNvPr>
            <p:cNvSpPr/>
            <p:nvPr/>
          </p:nvSpPr>
          <p:spPr>
            <a:xfrm>
              <a:off x="0" y="2505694"/>
              <a:ext cx="9144000" cy="37808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2"/>
                </a:solidFill>
              </a:endParaRPr>
            </a:p>
          </p:txBody>
        </p:sp>
        <p:pic>
          <p:nvPicPr>
            <p:cNvPr id="22" name="Obraz 21" descr="Obraz zawierający wewnątrz, sufit, sala szpitalna, kilka&#10;&#10;Opis wygenerowany automatycznie">
              <a:extLst>
                <a:ext uri="{FF2B5EF4-FFF2-40B4-BE49-F238E27FC236}">
                  <a16:creationId xmlns:a16="http://schemas.microsoft.com/office/drawing/2014/main" id="{4C1692D6-6465-ECD4-29CA-6E8F193176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5624" y="2598447"/>
              <a:ext cx="2676105" cy="1772920"/>
            </a:xfrm>
            <a:prstGeom prst="rect">
              <a:avLst/>
            </a:prstGeom>
          </p:spPr>
        </p:pic>
        <p:pic>
          <p:nvPicPr>
            <p:cNvPr id="23" name="Obraz 22" descr="Obraz zawierający wewnątrz, podłoże, sufit&#10;&#10;Opis wygenerowany automatycznie">
              <a:extLst>
                <a:ext uri="{FF2B5EF4-FFF2-40B4-BE49-F238E27FC236}">
                  <a16:creationId xmlns:a16="http://schemas.microsoft.com/office/drawing/2014/main" id="{F6D749CB-7CCB-DAC7-EEAB-59D18A794F6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43244" y="4433194"/>
              <a:ext cx="2676104" cy="1744481"/>
            </a:xfrm>
            <a:prstGeom prst="rect">
              <a:avLst/>
            </a:prstGeom>
          </p:spPr>
        </p:pic>
        <p:pic>
          <p:nvPicPr>
            <p:cNvPr id="28" name="Obraz 27" descr="Obraz zawierający wewnątrz, wyposażenie&#10;&#10;Opis wygenerowany automatycznie">
              <a:extLst>
                <a:ext uri="{FF2B5EF4-FFF2-40B4-BE49-F238E27FC236}">
                  <a16:creationId xmlns:a16="http://schemas.microsoft.com/office/drawing/2014/main" id="{0D5F24C8-876C-4326-AAB2-1FCBF8F9843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12094" y="2595977"/>
              <a:ext cx="2370055" cy="3580144"/>
            </a:xfrm>
            <a:prstGeom prst="rect">
              <a:avLst/>
            </a:prstGeom>
          </p:spPr>
        </p:pic>
        <p:pic>
          <p:nvPicPr>
            <p:cNvPr id="30" name="Obraz 29" descr="Obraz zawierający wewnątrz, sufit, podłoże, żółty&#10;&#10;Opis wygenerowany automatycznie">
              <a:extLst>
                <a:ext uri="{FF2B5EF4-FFF2-40B4-BE49-F238E27FC236}">
                  <a16:creationId xmlns:a16="http://schemas.microsoft.com/office/drawing/2014/main" id="{01F52C9A-DC11-3BCD-4D12-D5AA43CC9FA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25501" y="2597896"/>
              <a:ext cx="2662201" cy="1774800"/>
            </a:xfrm>
            <a:prstGeom prst="rect">
              <a:avLst/>
            </a:prstGeom>
          </p:spPr>
        </p:pic>
        <p:pic>
          <p:nvPicPr>
            <p:cNvPr id="43" name="Obraz 42" descr="Obraz zawierający podłoże, wewnątrz, okno, pomieszczenie&#10;&#10;Opis wygenerowany automatycznie">
              <a:extLst>
                <a:ext uri="{FF2B5EF4-FFF2-40B4-BE49-F238E27FC236}">
                  <a16:creationId xmlns:a16="http://schemas.microsoft.com/office/drawing/2014/main" id="{89475817-D550-FAEE-BD77-287EF7CFFBC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118548" y="4429148"/>
              <a:ext cx="2676106" cy="1746973"/>
            </a:xfrm>
            <a:prstGeom prst="rect">
              <a:avLst/>
            </a:prstGeom>
          </p:spPr>
        </p:pic>
      </p:grpSp>
      <p:pic>
        <p:nvPicPr>
          <p:cNvPr id="2" name="Obraz 1">
            <a:extLst>
              <a:ext uri="{FF2B5EF4-FFF2-40B4-BE49-F238E27FC236}">
                <a16:creationId xmlns:a16="http://schemas.microsoft.com/office/drawing/2014/main" id="{00321F07-9173-72BB-0D03-25689DB7B8A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64428" y="912744"/>
            <a:ext cx="1020075" cy="989501"/>
          </a:xfrm>
          <a:prstGeom prst="rect">
            <a:avLst/>
          </a:prstGeom>
        </p:spPr>
      </p:pic>
    </p:spTree>
    <p:extLst>
      <p:ext uri="{BB962C8B-B14F-4D97-AF65-F5344CB8AC3E}">
        <p14:creationId xmlns:p14="http://schemas.microsoft.com/office/powerpoint/2010/main" val="2138105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ytuł 4">
            <a:extLst>
              <a:ext uri="{FF2B5EF4-FFF2-40B4-BE49-F238E27FC236}">
                <a16:creationId xmlns:a16="http://schemas.microsoft.com/office/drawing/2014/main" id="{98751279-3D80-432F-9EC3-F3B9A8D306F3}"/>
              </a:ext>
            </a:extLst>
          </p:cNvPr>
          <p:cNvSpPr>
            <a:spLocks noGrp="1"/>
          </p:cNvSpPr>
          <p:nvPr>
            <p:ph type="title"/>
          </p:nvPr>
        </p:nvSpPr>
        <p:spPr>
          <a:xfrm>
            <a:off x="539749" y="345531"/>
            <a:ext cx="8064501" cy="417187"/>
          </a:xfrm>
        </p:spPr>
        <p:txBody>
          <a:bodyPr>
            <a:normAutofit fontScale="90000"/>
          </a:bodyPr>
          <a:lstStyle/>
          <a:p>
            <a:r>
              <a:rPr lang="pl-PL" dirty="0" err="1"/>
              <a:t>Medical</a:t>
            </a:r>
            <a:r>
              <a:rPr lang="pl-PL" dirty="0"/>
              <a:t> Campus</a:t>
            </a:r>
          </a:p>
        </p:txBody>
      </p:sp>
      <p:sp>
        <p:nvSpPr>
          <p:cNvPr id="20" name="Prostokąt 19">
            <a:extLst>
              <a:ext uri="{FF2B5EF4-FFF2-40B4-BE49-F238E27FC236}">
                <a16:creationId xmlns:a16="http://schemas.microsoft.com/office/drawing/2014/main" id="{19E3B281-50DB-4DF6-9F04-66F27721A47E}"/>
              </a:ext>
            </a:extLst>
          </p:cNvPr>
          <p:cNvSpPr/>
          <p:nvPr/>
        </p:nvSpPr>
        <p:spPr>
          <a:xfrm>
            <a:off x="2042062" y="999000"/>
            <a:ext cx="1025431" cy="1070943"/>
          </a:xfrm>
          <a:prstGeom prst="rect">
            <a:avLst/>
          </a:prstGeom>
        </p:spPr>
        <p:txBody>
          <a:bodyPr wrap="square" lIns="0" rtlCol="0" anchor="ctr">
            <a:spAutoFit/>
          </a:bodyPr>
          <a:lstStyle/>
          <a:p>
            <a:pPr algn="l"/>
            <a:endParaRPr lang="pl-PL" sz="2400" dirty="0">
              <a:solidFill>
                <a:schemeClr val="tx2"/>
              </a:solidFill>
              <a:latin typeface="Ubuntu Light" panose="020B0304030602030204" pitchFamily="34" charset="0"/>
              <a:cs typeface="Times New Roman" panose="02020603050405020304" pitchFamily="18" charset="0"/>
            </a:endParaRPr>
          </a:p>
        </p:txBody>
      </p:sp>
      <p:grpSp>
        <p:nvGrpSpPr>
          <p:cNvPr id="7" name="Grupa 6">
            <a:extLst>
              <a:ext uri="{FF2B5EF4-FFF2-40B4-BE49-F238E27FC236}">
                <a16:creationId xmlns:a16="http://schemas.microsoft.com/office/drawing/2014/main" id="{A01D8CED-E08D-B791-4290-1833E1F5D04B}"/>
              </a:ext>
            </a:extLst>
          </p:cNvPr>
          <p:cNvGrpSpPr/>
          <p:nvPr/>
        </p:nvGrpSpPr>
        <p:grpSpPr>
          <a:xfrm>
            <a:off x="3234547" y="3804545"/>
            <a:ext cx="5693887" cy="2944662"/>
            <a:chOff x="3231011" y="960643"/>
            <a:chExt cx="5693887" cy="2944662"/>
          </a:xfrm>
        </p:grpSpPr>
        <p:pic>
          <p:nvPicPr>
            <p:cNvPr id="8" name="Picture 2" descr="I:\EWA\EWA_ARCHIWUM\ARCHIWUM FOTO_uporzadkowac\FOTO\NSSU\NOWA SIEDZIBA SU_fot. Warbud\NSSU_fot. archiwum Warbudu\DJI_0135.JPG">
              <a:extLst>
                <a:ext uri="{FF2B5EF4-FFF2-40B4-BE49-F238E27FC236}">
                  <a16:creationId xmlns:a16="http://schemas.microsoft.com/office/drawing/2014/main" id="{FDD36634-C129-2896-2DF0-35F0A5CCBFA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315671" y="960643"/>
              <a:ext cx="5609227" cy="2802681"/>
            </a:xfrm>
            <a:prstGeom prst="rect">
              <a:avLst/>
            </a:prstGeom>
            <a:noFill/>
            <a:extLst>
              <a:ext uri="{909E8E84-426E-40DD-AFC4-6F175D3DCCD1}">
                <a14:hiddenFill xmlns:a14="http://schemas.microsoft.com/office/drawing/2010/main">
                  <a:solidFill>
                    <a:srgbClr val="FFFFFF"/>
                  </a:solidFill>
                </a14:hiddenFill>
              </a:ext>
            </a:extLst>
          </p:spPr>
        </p:pic>
        <p:sp>
          <p:nvSpPr>
            <p:cNvPr id="12" name="pole tekstowe 11">
              <a:extLst>
                <a:ext uri="{FF2B5EF4-FFF2-40B4-BE49-F238E27FC236}">
                  <a16:creationId xmlns:a16="http://schemas.microsoft.com/office/drawing/2014/main" id="{56912400-E469-174D-2625-0B90189F0FE2}"/>
                </a:ext>
              </a:extLst>
            </p:cNvPr>
            <p:cNvSpPr txBox="1"/>
            <p:nvPr/>
          </p:nvSpPr>
          <p:spPr>
            <a:xfrm>
              <a:off x="3231011" y="3566751"/>
              <a:ext cx="5693886" cy="338554"/>
            </a:xfrm>
            <a:prstGeom prst="rect">
              <a:avLst/>
            </a:prstGeom>
            <a:solidFill>
              <a:schemeClr val="bg1"/>
            </a:solidFill>
          </p:spPr>
          <p:txBody>
            <a:bodyPr wrap="square" rtlCol="0">
              <a:spAutoFit/>
            </a:bodyPr>
            <a:lstStyle/>
            <a:p>
              <a:r>
                <a:rPr lang="en-US" sz="800" dirty="0">
                  <a:solidFill>
                    <a:srgbClr val="0070C0"/>
                  </a:solidFill>
                </a:rPr>
                <a:t>University Hospital – the most modern hospital in Poland, a leading medical facility</a:t>
              </a:r>
              <a:r>
                <a:rPr lang="pl-PL" sz="800" dirty="0">
                  <a:solidFill>
                    <a:srgbClr val="0070C0"/>
                  </a:solidFill>
                </a:rPr>
                <a:t> </a:t>
              </a:r>
              <a:r>
                <a:rPr lang="en-US" sz="800" dirty="0">
                  <a:solidFill>
                    <a:srgbClr val="0070C0"/>
                  </a:solidFill>
                </a:rPr>
                <a:t>that combines experience and tradition with the latest trends in medicine</a:t>
              </a:r>
              <a:endParaRPr lang="pl-PL" sz="800" dirty="0">
                <a:solidFill>
                  <a:srgbClr val="0070C0"/>
                </a:solidFill>
              </a:endParaRPr>
            </a:p>
          </p:txBody>
        </p:sp>
      </p:grpSp>
      <p:grpSp>
        <p:nvGrpSpPr>
          <p:cNvPr id="9" name="Grupa 8">
            <a:extLst>
              <a:ext uri="{FF2B5EF4-FFF2-40B4-BE49-F238E27FC236}">
                <a16:creationId xmlns:a16="http://schemas.microsoft.com/office/drawing/2014/main" id="{85FAA9CD-4C26-AD25-3814-03576D47002E}"/>
              </a:ext>
            </a:extLst>
          </p:cNvPr>
          <p:cNvGrpSpPr/>
          <p:nvPr/>
        </p:nvGrpSpPr>
        <p:grpSpPr>
          <a:xfrm>
            <a:off x="3241315" y="960643"/>
            <a:ext cx="5680353" cy="2790056"/>
            <a:chOff x="3244544" y="3905305"/>
            <a:chExt cx="5680353" cy="2790056"/>
          </a:xfrm>
        </p:grpSpPr>
        <p:pic>
          <p:nvPicPr>
            <p:cNvPr id="10" name="Obraz 9" descr="&#10;jObraz zawierający przyroda, brzeg">
              <a:extLst>
                <a:ext uri="{FF2B5EF4-FFF2-40B4-BE49-F238E27FC236}">
                  <a16:creationId xmlns:a16="http://schemas.microsoft.com/office/drawing/2014/main" id="{192A8739-5565-B5A3-D4A1-524B61516F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15670" y="3905305"/>
              <a:ext cx="5609227" cy="2639857"/>
            </a:xfrm>
            <a:prstGeom prst="rect">
              <a:avLst/>
            </a:prstGeom>
          </p:spPr>
        </p:pic>
        <p:sp>
          <p:nvSpPr>
            <p:cNvPr id="13" name="pole tekstowe 12">
              <a:extLst>
                <a:ext uri="{FF2B5EF4-FFF2-40B4-BE49-F238E27FC236}">
                  <a16:creationId xmlns:a16="http://schemas.microsoft.com/office/drawing/2014/main" id="{307D148F-23FA-2C53-A108-37E78950792B}"/>
                </a:ext>
              </a:extLst>
            </p:cNvPr>
            <p:cNvSpPr txBox="1"/>
            <p:nvPr/>
          </p:nvSpPr>
          <p:spPr>
            <a:xfrm>
              <a:off x="3244544" y="6479917"/>
              <a:ext cx="5680353" cy="215444"/>
            </a:xfrm>
            <a:prstGeom prst="rect">
              <a:avLst/>
            </a:prstGeom>
            <a:solidFill>
              <a:schemeClr val="bg1"/>
            </a:solidFill>
          </p:spPr>
          <p:txBody>
            <a:bodyPr wrap="square" rtlCol="0">
              <a:spAutoFit/>
            </a:bodyPr>
            <a:lstStyle/>
            <a:p>
              <a:r>
                <a:rPr lang="pl-PL" sz="800" dirty="0">
                  <a:solidFill>
                    <a:srgbClr val="0070C0"/>
                  </a:solidFill>
                </a:rPr>
                <a:t>The University </a:t>
              </a:r>
              <a:r>
                <a:rPr lang="pl-PL" sz="800" dirty="0" err="1">
                  <a:solidFill>
                    <a:srgbClr val="0070C0"/>
                  </a:solidFill>
                </a:rPr>
                <a:t>Children’s</a:t>
              </a:r>
              <a:r>
                <a:rPr lang="pl-PL" sz="800" dirty="0">
                  <a:solidFill>
                    <a:srgbClr val="0070C0"/>
                  </a:solidFill>
                </a:rPr>
                <a:t> </a:t>
              </a:r>
              <a:r>
                <a:rPr lang="pl-PL" sz="800" dirty="0" err="1">
                  <a:solidFill>
                    <a:srgbClr val="0070C0"/>
                  </a:solidFill>
                </a:rPr>
                <a:t>Hospital</a:t>
              </a:r>
              <a:r>
                <a:rPr lang="pl-PL" sz="800" dirty="0">
                  <a:solidFill>
                    <a:srgbClr val="0070C0"/>
                  </a:solidFill>
                </a:rPr>
                <a:t> – the </a:t>
              </a:r>
              <a:r>
                <a:rPr lang="pl-PL" sz="800" dirty="0" err="1">
                  <a:solidFill>
                    <a:srgbClr val="0070C0"/>
                  </a:solidFill>
                </a:rPr>
                <a:t>largest</a:t>
              </a:r>
              <a:r>
                <a:rPr lang="pl-PL" sz="800" dirty="0">
                  <a:solidFill>
                    <a:srgbClr val="0070C0"/>
                  </a:solidFill>
                </a:rPr>
                <a:t> </a:t>
              </a:r>
              <a:r>
                <a:rPr lang="pl-PL" sz="800" dirty="0" err="1">
                  <a:solidFill>
                    <a:srgbClr val="0070C0"/>
                  </a:solidFill>
                </a:rPr>
                <a:t>pediatric</a:t>
              </a:r>
              <a:r>
                <a:rPr lang="pl-PL" sz="800" dirty="0">
                  <a:solidFill>
                    <a:srgbClr val="0070C0"/>
                  </a:solidFill>
                </a:rPr>
                <a:t> </a:t>
              </a:r>
              <a:r>
                <a:rPr lang="pl-PL" sz="800" dirty="0" err="1">
                  <a:solidFill>
                    <a:srgbClr val="0070C0"/>
                  </a:solidFill>
                </a:rPr>
                <a:t>hospital</a:t>
              </a:r>
              <a:r>
                <a:rPr lang="pl-PL" sz="800" dirty="0">
                  <a:solidFill>
                    <a:srgbClr val="0070C0"/>
                  </a:solidFill>
                </a:rPr>
                <a:t> in the region </a:t>
              </a:r>
            </a:p>
          </p:txBody>
        </p:sp>
      </p:grpSp>
      <p:grpSp>
        <p:nvGrpSpPr>
          <p:cNvPr id="2" name="Grupa 1">
            <a:extLst>
              <a:ext uri="{FF2B5EF4-FFF2-40B4-BE49-F238E27FC236}">
                <a16:creationId xmlns:a16="http://schemas.microsoft.com/office/drawing/2014/main" id="{D993C4D7-2E22-ABA1-0D92-D5F5A14AE791}"/>
              </a:ext>
            </a:extLst>
          </p:cNvPr>
          <p:cNvGrpSpPr/>
          <p:nvPr/>
        </p:nvGrpSpPr>
        <p:grpSpPr>
          <a:xfrm>
            <a:off x="127054" y="960643"/>
            <a:ext cx="3098220" cy="2078266"/>
            <a:chOff x="127054" y="960643"/>
            <a:chExt cx="3098220" cy="2078266"/>
          </a:xfrm>
        </p:grpSpPr>
        <p:pic>
          <p:nvPicPr>
            <p:cNvPr id="5" name="Obraz 4">
              <a:extLst>
                <a:ext uri="{FF2B5EF4-FFF2-40B4-BE49-F238E27FC236}">
                  <a16:creationId xmlns:a16="http://schemas.microsoft.com/office/drawing/2014/main" id="{94198F2D-CA4B-310F-96FB-86DD1314014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25926" y="960643"/>
              <a:ext cx="2923341" cy="1622089"/>
            </a:xfrm>
            <a:prstGeom prst="rect">
              <a:avLst/>
            </a:prstGeom>
          </p:spPr>
        </p:pic>
        <p:sp>
          <p:nvSpPr>
            <p:cNvPr id="15" name="pole tekstowe 14">
              <a:extLst>
                <a:ext uri="{FF2B5EF4-FFF2-40B4-BE49-F238E27FC236}">
                  <a16:creationId xmlns:a16="http://schemas.microsoft.com/office/drawing/2014/main" id="{646C6C4B-9C06-CD53-CCEA-6E6AC5FCD2ED}"/>
                </a:ext>
              </a:extLst>
            </p:cNvPr>
            <p:cNvSpPr txBox="1"/>
            <p:nvPr/>
          </p:nvSpPr>
          <p:spPr>
            <a:xfrm>
              <a:off x="127054" y="2577244"/>
              <a:ext cx="3098220" cy="461665"/>
            </a:xfrm>
            <a:prstGeom prst="rect">
              <a:avLst/>
            </a:prstGeom>
            <a:solidFill>
              <a:schemeClr val="bg1"/>
            </a:solidFill>
          </p:spPr>
          <p:txBody>
            <a:bodyPr wrap="square" rtlCol="0">
              <a:spAutoFit/>
            </a:bodyPr>
            <a:lstStyle/>
            <a:p>
              <a:r>
                <a:rPr lang="pl-PL" sz="800" dirty="0" err="1">
                  <a:solidFill>
                    <a:srgbClr val="0070C0"/>
                  </a:solidFill>
                </a:rPr>
                <a:t>Innovative</a:t>
              </a:r>
              <a:r>
                <a:rPr lang="pl-PL" sz="800" dirty="0">
                  <a:solidFill>
                    <a:srgbClr val="0070C0"/>
                  </a:solidFill>
                </a:rPr>
                <a:t> </a:t>
              </a:r>
              <a:r>
                <a:rPr lang="pl-PL" sz="800" dirty="0" err="1">
                  <a:solidFill>
                    <a:srgbClr val="0070C0"/>
                  </a:solidFill>
                </a:rPr>
                <a:t>Medical</a:t>
              </a:r>
              <a:r>
                <a:rPr lang="pl-PL" sz="800" dirty="0">
                  <a:solidFill>
                    <a:srgbClr val="0070C0"/>
                  </a:solidFill>
                </a:rPr>
                <a:t> </a:t>
              </a:r>
              <a:r>
                <a:rPr lang="pl-PL" sz="800" dirty="0" err="1">
                  <a:solidFill>
                    <a:srgbClr val="0070C0"/>
                  </a:solidFill>
                </a:rPr>
                <a:t>Education</a:t>
              </a:r>
              <a:r>
                <a:rPr lang="pl-PL" sz="800" dirty="0">
                  <a:solidFill>
                    <a:srgbClr val="0070C0"/>
                  </a:solidFill>
                </a:rPr>
                <a:t> Center - </a:t>
              </a:r>
              <a:r>
                <a:rPr lang="en-US" sz="800" dirty="0">
                  <a:solidFill>
                    <a:srgbClr val="0070C0"/>
                  </a:solidFill>
                  <a:ea typeface="Lato" pitchFamily="34" charset="0"/>
                  <a:cs typeface="Arial" pitchFamily="34" charset="0"/>
                </a:rPr>
                <a:t>didactic base for students in medicine, dentistry, nursing and midwifery</a:t>
              </a:r>
            </a:p>
            <a:p>
              <a:endParaRPr lang="pl-PL" sz="800" dirty="0"/>
            </a:p>
          </p:txBody>
        </p:sp>
      </p:grpSp>
      <p:grpSp>
        <p:nvGrpSpPr>
          <p:cNvPr id="3" name="Grupa 2">
            <a:extLst>
              <a:ext uri="{FF2B5EF4-FFF2-40B4-BE49-F238E27FC236}">
                <a16:creationId xmlns:a16="http://schemas.microsoft.com/office/drawing/2014/main" id="{B983BB3C-5E7D-0894-96EA-FBEBAD3545BA}"/>
              </a:ext>
            </a:extLst>
          </p:cNvPr>
          <p:cNvGrpSpPr/>
          <p:nvPr/>
        </p:nvGrpSpPr>
        <p:grpSpPr>
          <a:xfrm>
            <a:off x="119278" y="2906220"/>
            <a:ext cx="3105996" cy="1826954"/>
            <a:chOff x="119278" y="2906220"/>
            <a:chExt cx="3105996" cy="1826954"/>
          </a:xfrm>
        </p:grpSpPr>
        <p:pic>
          <p:nvPicPr>
            <p:cNvPr id="4" name="Obraz 3" descr="Obraz zawierający drzewo&#10;&#10;Opis wygenerowany automatycznie">
              <a:extLst>
                <a:ext uri="{FF2B5EF4-FFF2-40B4-BE49-F238E27FC236}">
                  <a16:creationId xmlns:a16="http://schemas.microsoft.com/office/drawing/2014/main" id="{18B46925-F73E-9A5D-F5B0-DE00EFFC2CB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9102" y="2906220"/>
              <a:ext cx="2923341" cy="1622138"/>
            </a:xfrm>
            <a:prstGeom prst="rect">
              <a:avLst/>
            </a:prstGeom>
          </p:spPr>
        </p:pic>
        <p:sp>
          <p:nvSpPr>
            <p:cNvPr id="16" name="pole tekstowe 15">
              <a:extLst>
                <a:ext uri="{FF2B5EF4-FFF2-40B4-BE49-F238E27FC236}">
                  <a16:creationId xmlns:a16="http://schemas.microsoft.com/office/drawing/2014/main" id="{30CDA908-BB21-36DE-D8ED-A4841B65A7CB}"/>
                </a:ext>
              </a:extLst>
            </p:cNvPr>
            <p:cNvSpPr txBox="1"/>
            <p:nvPr/>
          </p:nvSpPr>
          <p:spPr>
            <a:xfrm>
              <a:off x="119278" y="4517730"/>
              <a:ext cx="3105996" cy="215444"/>
            </a:xfrm>
            <a:prstGeom prst="rect">
              <a:avLst/>
            </a:prstGeom>
            <a:solidFill>
              <a:schemeClr val="bg1"/>
            </a:solidFill>
          </p:spPr>
          <p:txBody>
            <a:bodyPr wrap="square" rtlCol="0">
              <a:spAutoFit/>
            </a:bodyPr>
            <a:lstStyle/>
            <a:p>
              <a:r>
                <a:rPr lang="pl-PL" sz="800" dirty="0" err="1">
                  <a:solidFill>
                    <a:srgbClr val="0070C0"/>
                  </a:solidFill>
                </a:rPr>
                <a:t>Faculty</a:t>
              </a:r>
              <a:r>
                <a:rPr lang="pl-PL" sz="800" dirty="0">
                  <a:solidFill>
                    <a:srgbClr val="0070C0"/>
                  </a:solidFill>
                </a:rPr>
                <a:t> of </a:t>
              </a:r>
              <a:r>
                <a:rPr lang="pl-PL" sz="800" dirty="0" err="1">
                  <a:solidFill>
                    <a:srgbClr val="0070C0"/>
                  </a:solidFill>
                </a:rPr>
                <a:t>Pharmacy</a:t>
              </a:r>
              <a:endParaRPr lang="pl-PL" sz="800" dirty="0">
                <a:solidFill>
                  <a:srgbClr val="0070C0"/>
                </a:solidFill>
              </a:endParaRPr>
            </a:p>
          </p:txBody>
        </p:sp>
      </p:grpSp>
      <p:grpSp>
        <p:nvGrpSpPr>
          <p:cNvPr id="6" name="Grupa 5">
            <a:extLst>
              <a:ext uri="{FF2B5EF4-FFF2-40B4-BE49-F238E27FC236}">
                <a16:creationId xmlns:a16="http://schemas.microsoft.com/office/drawing/2014/main" id="{CF955D1C-1549-666C-14C4-C9E7FB6D0B65}"/>
              </a:ext>
            </a:extLst>
          </p:cNvPr>
          <p:cNvGrpSpPr/>
          <p:nvPr/>
        </p:nvGrpSpPr>
        <p:grpSpPr>
          <a:xfrm>
            <a:off x="119278" y="4801248"/>
            <a:ext cx="3156186" cy="1957627"/>
            <a:chOff x="119278" y="4849056"/>
            <a:chExt cx="3156186" cy="1957627"/>
          </a:xfrm>
        </p:grpSpPr>
        <p:pic>
          <p:nvPicPr>
            <p:cNvPr id="22" name="Obraz 21">
              <a:extLst>
                <a:ext uri="{FF2B5EF4-FFF2-40B4-BE49-F238E27FC236}">
                  <a16:creationId xmlns:a16="http://schemas.microsoft.com/office/drawing/2014/main" id="{2E10C629-C8BC-1D30-25F6-F0136F7E2D9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25926" y="4849056"/>
              <a:ext cx="2923341" cy="1619073"/>
            </a:xfrm>
            <a:prstGeom prst="rect">
              <a:avLst/>
            </a:prstGeom>
          </p:spPr>
        </p:pic>
        <p:sp>
          <p:nvSpPr>
            <p:cNvPr id="23" name="pole tekstowe 22">
              <a:extLst>
                <a:ext uri="{FF2B5EF4-FFF2-40B4-BE49-F238E27FC236}">
                  <a16:creationId xmlns:a16="http://schemas.microsoft.com/office/drawing/2014/main" id="{999C3893-7A1B-5797-F958-2D2486ADD76F}"/>
                </a:ext>
              </a:extLst>
            </p:cNvPr>
            <p:cNvSpPr txBox="1"/>
            <p:nvPr/>
          </p:nvSpPr>
          <p:spPr>
            <a:xfrm>
              <a:off x="119278" y="6468129"/>
              <a:ext cx="3156186" cy="338554"/>
            </a:xfrm>
            <a:prstGeom prst="rect">
              <a:avLst/>
            </a:prstGeom>
            <a:solidFill>
              <a:schemeClr val="bg1"/>
            </a:solidFill>
          </p:spPr>
          <p:txBody>
            <a:bodyPr wrap="square" rtlCol="0">
              <a:spAutoFit/>
            </a:bodyPr>
            <a:lstStyle/>
            <a:p>
              <a:r>
                <a:rPr lang="pl-PL" sz="800" dirty="0" err="1">
                  <a:solidFill>
                    <a:srgbClr val="0070C0"/>
                  </a:solidFill>
                </a:rPr>
                <a:t>Dormitories</a:t>
              </a:r>
              <a:r>
                <a:rPr lang="pl-PL" sz="800" dirty="0">
                  <a:solidFill>
                    <a:srgbClr val="0070C0"/>
                  </a:solidFill>
                </a:rPr>
                <a:t> with a sport </a:t>
              </a:r>
              <a:r>
                <a:rPr lang="pl-PL" sz="800" dirty="0" err="1">
                  <a:solidFill>
                    <a:srgbClr val="0070C0"/>
                  </a:solidFill>
                </a:rPr>
                <a:t>complex</a:t>
              </a:r>
              <a:endParaRPr lang="pl-PL" sz="800" dirty="0">
                <a:solidFill>
                  <a:srgbClr val="0070C0"/>
                </a:solidFill>
              </a:endParaRPr>
            </a:p>
            <a:p>
              <a:endParaRPr lang="pl-PL" sz="800" dirty="0">
                <a:solidFill>
                  <a:srgbClr val="0070C0"/>
                </a:solidFill>
              </a:endParaRPr>
            </a:p>
          </p:txBody>
        </p:sp>
      </p:grpSp>
    </p:spTree>
    <p:extLst>
      <p:ext uri="{BB962C8B-B14F-4D97-AF65-F5344CB8AC3E}">
        <p14:creationId xmlns:p14="http://schemas.microsoft.com/office/powerpoint/2010/main" val="91924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36393" y="-30193"/>
            <a:ext cx="9183652" cy="6918385"/>
          </a:xfrm>
          <a:prstGeom prst="rect">
            <a:avLst/>
          </a:prstGeom>
          <a:solidFill>
            <a:schemeClr val="tx2"/>
          </a:solidFill>
        </p:spPr>
        <p:txBody>
          <a:bodyPr wrap="square" lIns="0" rtlCol="0" anchor="ctr">
            <a:spAutoFit/>
          </a:bodyPr>
          <a:lstStyle/>
          <a:p>
            <a:pPr algn="l"/>
            <a:endParaRPr lang="pl-PL" sz="2400" dirty="0">
              <a:solidFill>
                <a:schemeClr val="tx2"/>
              </a:solidFill>
              <a:latin typeface="Ubuntu Light" panose="020B0304030602030204" pitchFamily="34" charset="0"/>
              <a:cs typeface="Times New Roman" panose="02020603050405020304" pitchFamily="18" charset="0"/>
            </a:endParaRPr>
          </a:p>
        </p:txBody>
      </p:sp>
      <p:sp>
        <p:nvSpPr>
          <p:cNvPr id="6" name="Tytuł 4">
            <a:extLst>
              <a:ext uri="{FF2B5EF4-FFF2-40B4-BE49-F238E27FC236}">
                <a16:creationId xmlns:a16="http://schemas.microsoft.com/office/drawing/2014/main" id="{98751279-3D80-432F-9EC3-F3B9A8D306F3}"/>
              </a:ext>
            </a:extLst>
          </p:cNvPr>
          <p:cNvSpPr txBox="1">
            <a:spLocks/>
          </p:cNvSpPr>
          <p:nvPr/>
        </p:nvSpPr>
        <p:spPr>
          <a:xfrm>
            <a:off x="431321" y="273645"/>
            <a:ext cx="8064501" cy="417187"/>
          </a:xfrm>
          <a:prstGeom prst="rect">
            <a:avLst/>
          </a:prstGeom>
        </p:spPr>
        <p:txBody>
          <a:bodyPr vert="horz" lIns="0" tIns="45720" rIns="91440" bIns="45720" rtlCol="0" anchor="t" anchorCtr="0">
            <a:normAutofit fontScale="97500"/>
          </a:bodyPr>
          <a:lstStyle>
            <a:lvl1pPr algn="l" defTabSz="914377" rtl="0" eaLnBrk="1" latinLnBrk="0" hangingPunct="1">
              <a:lnSpc>
                <a:spcPct val="90000"/>
              </a:lnSpc>
              <a:spcBef>
                <a:spcPct val="0"/>
              </a:spcBef>
              <a:buNone/>
              <a:defRPr sz="2400" kern="1200">
                <a:solidFill>
                  <a:schemeClr val="tx2"/>
                </a:solidFill>
                <a:latin typeface="+mj-lt"/>
                <a:ea typeface="+mj-ea"/>
                <a:cs typeface="+mj-cs"/>
              </a:defRPr>
            </a:lvl1pPr>
          </a:lstStyle>
          <a:p>
            <a:r>
              <a:rPr lang="pl-PL" sz="2400" dirty="0">
                <a:solidFill>
                  <a:schemeClr val="bg1"/>
                </a:solidFill>
              </a:rPr>
              <a:t>Investment Project -</a:t>
            </a:r>
            <a:r>
              <a:rPr lang="pl-PL" dirty="0">
                <a:solidFill>
                  <a:schemeClr val="bg1"/>
                </a:solidFill>
              </a:rPr>
              <a:t> </a:t>
            </a:r>
            <a:r>
              <a:rPr lang="en-US" sz="2400">
                <a:solidFill>
                  <a:schemeClr val="bg1"/>
                </a:solidFill>
                <a:cs typeface="Arial" panose="020B0604020202020204" pitchFamily="34" charset="0"/>
              </a:rPr>
              <a:t>teaching and research center</a:t>
            </a:r>
            <a:endParaRPr lang="pl-PL" dirty="0">
              <a:solidFill>
                <a:schemeClr val="bg1"/>
              </a:solidFill>
            </a:endParaRPr>
          </a:p>
        </p:txBody>
      </p:sp>
      <p:cxnSp>
        <p:nvCxnSpPr>
          <p:cNvPr id="7" name="Łącznik prostoliniowy 6"/>
          <p:cNvCxnSpPr/>
          <p:nvPr/>
        </p:nvCxnSpPr>
        <p:spPr>
          <a:xfrm>
            <a:off x="267419" y="708265"/>
            <a:ext cx="85056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pole tekstowe 16"/>
          <p:cNvSpPr txBox="1"/>
          <p:nvPr/>
        </p:nvSpPr>
        <p:spPr>
          <a:xfrm>
            <a:off x="260021" y="806731"/>
            <a:ext cx="8628720" cy="1326966"/>
          </a:xfrm>
          <a:prstGeom prst="rect">
            <a:avLst/>
          </a:prstGeom>
          <a:noFill/>
        </p:spPr>
        <p:txBody>
          <a:bodyPr wrap="square" rtlCol="0">
            <a:spAutoFit/>
          </a:bodyPr>
          <a:lstStyle/>
          <a:p>
            <a:pPr lvl="0">
              <a:lnSpc>
                <a:spcPct val="150000"/>
              </a:lnSpc>
              <a:spcBef>
                <a:spcPts val="1200"/>
              </a:spcBef>
              <a:defRPr/>
            </a:pPr>
            <a:r>
              <a:rPr lang="en-US" sz="1100" dirty="0">
                <a:solidFill>
                  <a:schemeClr val="bg1"/>
                </a:solidFill>
                <a:cs typeface="Arial" panose="020B0604020202020204" pitchFamily="34" charset="0"/>
              </a:rPr>
              <a:t>Building laboratories, research modules, classrooms, and an animal facility is all part of the next development stage of the Medical Campus of the Jagiellonian University Medical College, which is the creation of a modern teaching and research center. Such facilities will allow for a comprehensive employment of the scientific potential of the three faculties of the Jagiellonian University. Medical research in various areas from basic research, through optimization of treatment, to solving problems in the field of public health will be carried out here.</a:t>
            </a:r>
            <a:endParaRPr lang="pl-PL" sz="1100" dirty="0"/>
          </a:p>
        </p:txBody>
      </p:sp>
      <p:pic>
        <p:nvPicPr>
          <p:cNvPr id="8" name="Obraz 7" descr="Obraz zawierający zewnętrzne, budynek&#10;&#10;Opis wygenerowany automatycznie">
            <a:extLst>
              <a:ext uri="{FF2B5EF4-FFF2-40B4-BE49-F238E27FC236}">
                <a16:creationId xmlns:a16="http://schemas.microsoft.com/office/drawing/2014/main" id="{050B009A-740A-9DDA-D379-1612DC08084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6880" t="10067" r="8254" b="234"/>
          <a:stretch/>
        </p:blipFill>
        <p:spPr>
          <a:xfrm>
            <a:off x="3251200" y="2298984"/>
            <a:ext cx="5637541" cy="4241055"/>
          </a:xfrm>
          <a:prstGeom prst="rect">
            <a:avLst/>
          </a:prstGeom>
        </p:spPr>
      </p:pic>
      <p:pic>
        <p:nvPicPr>
          <p:cNvPr id="11" name="Obraz 10" descr="Obraz zawierający zewnętrzne, budynek, niebo, wysoki&#10;&#10;Opis wygenerowany automatycznie">
            <a:extLst>
              <a:ext uri="{FF2B5EF4-FFF2-40B4-BE49-F238E27FC236}">
                <a16:creationId xmlns:a16="http://schemas.microsoft.com/office/drawing/2014/main" id="{256A6765-81A1-01EF-E6EA-1EA9D78E476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9308" y="2298984"/>
            <a:ext cx="2905805" cy="2065182"/>
          </a:xfrm>
          <a:prstGeom prst="rect">
            <a:avLst/>
          </a:prstGeom>
        </p:spPr>
      </p:pic>
      <p:pic>
        <p:nvPicPr>
          <p:cNvPr id="12" name="Obraz 11" descr="Obraz zawierający budynek, kamień, krawężnik, dach&#10;&#10;Opis wygenerowany automatycznie">
            <a:extLst>
              <a:ext uri="{FF2B5EF4-FFF2-40B4-BE49-F238E27FC236}">
                <a16:creationId xmlns:a16="http://schemas.microsoft.com/office/drawing/2014/main" id="{235C01D1-C9FC-3F3E-2B17-664FEC802D3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0561" y="4462631"/>
            <a:ext cx="2901577" cy="2066400"/>
          </a:xfrm>
          <a:prstGeom prst="rect">
            <a:avLst/>
          </a:prstGeom>
        </p:spPr>
      </p:pic>
    </p:spTree>
    <p:extLst>
      <p:ext uri="{BB962C8B-B14F-4D97-AF65-F5344CB8AC3E}">
        <p14:creationId xmlns:p14="http://schemas.microsoft.com/office/powerpoint/2010/main" val="278728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yw UJ CM - JASNY">
  <a:themeElements>
    <a:clrScheme name="UJ CM KOLORY">
      <a:dk1>
        <a:srgbClr val="18345B"/>
      </a:dk1>
      <a:lt1>
        <a:sysClr val="window" lastClr="FFFFFF"/>
      </a:lt1>
      <a:dk2>
        <a:srgbClr val="00519E"/>
      </a:dk2>
      <a:lt2>
        <a:srgbClr val="EEF0F8"/>
      </a:lt2>
      <a:accent1>
        <a:srgbClr val="18345B"/>
      </a:accent1>
      <a:accent2>
        <a:srgbClr val="00519E"/>
      </a:accent2>
      <a:accent3>
        <a:srgbClr val="FCC900"/>
      </a:accent3>
      <a:accent4>
        <a:srgbClr val="E6001B"/>
      </a:accent4>
      <a:accent5>
        <a:srgbClr val="A48E60"/>
      </a:accent5>
      <a:accent6>
        <a:srgbClr val="CDB590"/>
      </a:accent6>
      <a:hlink>
        <a:srgbClr val="006CD1"/>
      </a:hlink>
      <a:folHlink>
        <a:srgbClr val="7D9CB9"/>
      </a:folHlink>
    </a:clrScheme>
    <a:fontScheme name="UJ CM FONTS">
      <a:majorFont>
        <a:latin typeface="Ubuntu Light"/>
        <a:ea typeface=""/>
        <a:cs typeface=""/>
      </a:majorFont>
      <a:minorFont>
        <a:latin typeface="Ubuntu Light"/>
        <a:ea typeface=""/>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square" lIns="0" rtlCol="0" anchor="ctr">
        <a:spAutoFit/>
      </a:bodyPr>
      <a:lstStyle>
        <a:defPPr algn="l">
          <a:defRPr sz="2400" dirty="0">
            <a:solidFill>
              <a:schemeClr val="tx2"/>
            </a:solidFill>
            <a:latin typeface="Ubuntu Light" panose="020B0304030602030204" pitchFamily="34" charset="0"/>
            <a:cs typeface="Times New Roman" panose="02020603050405020304" pitchFamily="18" charset="0"/>
          </a:defRPr>
        </a:defPPr>
      </a:lstStyle>
    </a:spDef>
  </a:objectDefaults>
  <a:extraClrSchemeLst/>
  <a:extLst>
    <a:ext uri="{05A4C25C-085E-4340-85A3-A5531E510DB2}">
      <thm15:themeFamily xmlns:thm15="http://schemas.microsoft.com/office/thememl/2012/main" name="UJCM-TEMPLATE-PL-4-3 - INFO I PRZYKLADY - 2019.pptx" id="{4E154A72-1C5D-4C01-B63F-F5ECA2D9B6E8}" vid="{41CEB7E2-14DB-4A86-B04C-A527E8842EA3}"/>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UJCM-TEMPLATE-PL-4-3-2019</Template>
  <TotalTime>2086</TotalTime>
  <Words>649</Words>
  <Application>Microsoft Office PowerPoint</Application>
  <PresentationFormat>Pokaz na ekranie (4:3)</PresentationFormat>
  <Paragraphs>115</Paragraphs>
  <Slides>10</Slides>
  <Notes>0</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10</vt:i4>
      </vt:variant>
    </vt:vector>
  </HeadingPairs>
  <TitlesOfParts>
    <vt:vector size="17" baseType="lpstr">
      <vt:lpstr>Ubuntu Medium</vt:lpstr>
      <vt:lpstr>Calibri</vt:lpstr>
      <vt:lpstr>Wingdings</vt:lpstr>
      <vt:lpstr>Arial</vt:lpstr>
      <vt:lpstr>Ubuntu Light</vt:lpstr>
      <vt:lpstr>Ubuntu</vt:lpstr>
      <vt:lpstr>Motyw UJ CM - JASNY</vt:lpstr>
      <vt:lpstr>Prezentacja programu PowerPoint</vt:lpstr>
      <vt:lpstr>Prezentacja programu PowerPoint</vt:lpstr>
      <vt:lpstr>Prezentacja programu PowerPoint</vt:lpstr>
      <vt:lpstr>Prezentacja programu PowerPoint</vt:lpstr>
      <vt:lpstr>Scientific and research potential</vt:lpstr>
      <vt:lpstr>Research University program</vt:lpstr>
      <vt:lpstr>University Hospitals</vt:lpstr>
      <vt:lpstr>Medical Campus</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Uniwersytet Jagielloński  Collegium Medicum</dc:title>
  <dc:creator>Skalska Ewa</dc:creator>
  <cp:lastModifiedBy>Ewa Skalska</cp:lastModifiedBy>
  <cp:revision>49</cp:revision>
  <dcterms:created xsi:type="dcterms:W3CDTF">2019-04-14T07:54:12Z</dcterms:created>
  <dcterms:modified xsi:type="dcterms:W3CDTF">2022-12-02T13:24:40Z</dcterms:modified>
</cp:coreProperties>
</file>